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7" r:id="rId2"/>
    <p:sldId id="275" r:id="rId3"/>
    <p:sldId id="274" r:id="rId4"/>
    <p:sldId id="276" r:id="rId5"/>
    <p:sldId id="277" r:id="rId6"/>
    <p:sldId id="278" r:id="rId7"/>
    <p:sldId id="279" r:id="rId8"/>
    <p:sldId id="280" r:id="rId9"/>
    <p:sldId id="281" r:id="rId10"/>
    <p:sldId id="282" r:id="rId11"/>
    <p:sldId id="283" r:id="rId12"/>
    <p:sldId id="284" r:id="rId13"/>
    <p:sldId id="285" r:id="rId14"/>
    <p:sldId id="286" r:id="rId15"/>
    <p:sldId id="287" r:id="rId16"/>
    <p:sldId id="288" r:id="rId17"/>
    <p:sldId id="289" r:id="rId18"/>
    <p:sldId id="290" r:id="rId19"/>
    <p:sldId id="291" r:id="rId20"/>
    <p:sldId id="292" r:id="rId21"/>
    <p:sldId id="293" r:id="rId22"/>
    <p:sldId id="294" r:id="rId23"/>
    <p:sldId id="295" r:id="rId24"/>
    <p:sldId id="296" r:id="rId25"/>
    <p:sldId id="297" r:id="rId26"/>
    <p:sldId id="298" r:id="rId27"/>
  </p:sldIdLst>
  <p:sldSz cx="12192000" cy="6858000"/>
  <p:notesSz cx="6858000" cy="9144000"/>
  <p:embeddedFontLst>
    <p:embeddedFont>
      <p:font typeface="Itim" panose="00000500000000000000" pitchFamily="50" charset="-34"/>
      <p:regular r:id="rId28"/>
    </p:embeddedFont>
  </p:embeddedFontLst>
  <p:defaultTextStyle>
    <a:defPPr>
      <a:defRPr lang="th-TH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Calibri" panose="020F0502020204030204" pitchFamily="34" charset="0"/>
        <a:ea typeface="+mn-ea"/>
        <a:cs typeface="Cordia New" panose="020B0304020202020204" pitchFamily="34" charset="-34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Calibri" panose="020F0502020204030204" pitchFamily="34" charset="0"/>
        <a:ea typeface="+mn-ea"/>
        <a:cs typeface="Cordia New" panose="020B0304020202020204" pitchFamily="34" charset="-34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Calibri" panose="020F0502020204030204" pitchFamily="34" charset="0"/>
        <a:ea typeface="+mn-ea"/>
        <a:cs typeface="Cordia New" panose="020B0304020202020204" pitchFamily="34" charset="-34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Calibri" panose="020F0502020204030204" pitchFamily="34" charset="0"/>
        <a:ea typeface="+mn-ea"/>
        <a:cs typeface="Cordia New" panose="020B0304020202020204" pitchFamily="34" charset="-34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Calibri" panose="020F0502020204030204" pitchFamily="34" charset="0"/>
        <a:ea typeface="+mn-ea"/>
        <a:cs typeface="Cordia New" panose="020B0304020202020204" pitchFamily="34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Calibri" panose="020F0502020204030204" pitchFamily="34" charset="0"/>
        <a:ea typeface="+mn-ea"/>
        <a:cs typeface="Cordia New" panose="020B0304020202020204" pitchFamily="34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Calibri" panose="020F0502020204030204" pitchFamily="34" charset="0"/>
        <a:ea typeface="+mn-ea"/>
        <a:cs typeface="Cordia New" panose="020B0304020202020204" pitchFamily="34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Calibri" panose="020F0502020204030204" pitchFamily="34" charset="0"/>
        <a:ea typeface="+mn-ea"/>
        <a:cs typeface="Cordia New" panose="020B0304020202020204" pitchFamily="34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Calibri" panose="020F0502020204030204" pitchFamily="34" charset="0"/>
        <a:ea typeface="+mn-ea"/>
        <a:cs typeface="Cordia New" panose="020B0304020202020204" pitchFamily="34" charset="-34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09FF5"/>
    <a:srgbClr val="FF8177"/>
    <a:srgbClr val="A4E3DB"/>
    <a:srgbClr val="FFEC81"/>
    <a:srgbClr val="9C0414"/>
    <a:srgbClr val="E14C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76121F-05BE-42EF-BC82-431D3BD6A280}" v="230" dt="2024-09-26T04:36:39.1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0" d="100"/>
          <a:sy n="60" d="100"/>
        </p:scale>
        <p:origin x="39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anika Khunpakdee" userId="67041c89664cd46f" providerId="LiveId" clId="{1776121F-05BE-42EF-BC82-431D3BD6A280}"/>
    <pc:docChg chg="custSel modSld">
      <pc:chgData name="Yanika Khunpakdee" userId="67041c89664cd46f" providerId="LiveId" clId="{1776121F-05BE-42EF-BC82-431D3BD6A280}" dt="2024-09-26T04:36:39.107" v="234"/>
      <pc:docMkLst>
        <pc:docMk/>
      </pc:docMkLst>
      <pc:sldChg chg="addSp delSp modSp mod modTransition modAnim">
        <pc:chgData name="Yanika Khunpakdee" userId="67041c89664cd46f" providerId="LiveId" clId="{1776121F-05BE-42EF-BC82-431D3BD6A280}" dt="2024-09-26T04:36:39.107" v="234"/>
        <pc:sldMkLst>
          <pc:docMk/>
          <pc:sldMk cId="0" sldId="257"/>
        </pc:sldMkLst>
        <pc:picChg chg="add mod">
          <ac:chgData name="Yanika Khunpakdee" userId="67041c89664cd46f" providerId="LiveId" clId="{1776121F-05BE-42EF-BC82-431D3BD6A280}" dt="2024-09-26T04:15:12.383" v="182" actId="1076"/>
          <ac:picMkLst>
            <pc:docMk/>
            <pc:sldMk cId="0" sldId="257"/>
            <ac:picMk id="2" creationId="{BFA813CE-220E-30B7-C2AB-45DEA6C44258}"/>
          </ac:picMkLst>
        </pc:picChg>
        <pc:picChg chg="del">
          <ac:chgData name="Yanika Khunpakdee" userId="67041c89664cd46f" providerId="LiveId" clId="{1776121F-05BE-42EF-BC82-431D3BD6A280}" dt="2024-09-26T04:10:03.514" v="180" actId="478"/>
          <ac:picMkLst>
            <pc:docMk/>
            <pc:sldMk cId="0" sldId="257"/>
            <ac:picMk id="30" creationId="{E786060E-8F91-493C-AA2B-0CB5993173B2}"/>
          </ac:picMkLst>
        </pc:picChg>
      </pc:sldChg>
      <pc:sldChg chg="modAnim">
        <pc:chgData name="Yanika Khunpakdee" userId="67041c89664cd46f" providerId="LiveId" clId="{1776121F-05BE-42EF-BC82-431D3BD6A280}" dt="2024-09-26T03:50:56.921" v="38"/>
        <pc:sldMkLst>
          <pc:docMk/>
          <pc:sldMk cId="0" sldId="274"/>
        </pc:sldMkLst>
      </pc:sldChg>
      <pc:sldChg chg="addSp modSp mod modAnim">
        <pc:chgData name="Yanika Khunpakdee" userId="67041c89664cd46f" providerId="LiveId" clId="{1776121F-05BE-42EF-BC82-431D3BD6A280}" dt="2024-09-26T04:06:31.797" v="154" actId="1076"/>
        <pc:sldMkLst>
          <pc:docMk/>
          <pc:sldMk cId="2024645443" sldId="275"/>
        </pc:sldMkLst>
        <pc:picChg chg="add mod">
          <ac:chgData name="Yanika Khunpakdee" userId="67041c89664cd46f" providerId="LiveId" clId="{1776121F-05BE-42EF-BC82-431D3BD6A280}" dt="2024-09-26T04:05:03.509" v="133" actId="1076"/>
          <ac:picMkLst>
            <pc:docMk/>
            <pc:sldMk cId="2024645443" sldId="275"/>
            <ac:picMk id="2" creationId="{9C5D0EB2-885D-82DF-2991-0BF0675E68FE}"/>
          </ac:picMkLst>
        </pc:picChg>
        <pc:picChg chg="add mod">
          <ac:chgData name="Yanika Khunpakdee" userId="67041c89664cd46f" providerId="LiveId" clId="{1776121F-05BE-42EF-BC82-431D3BD6A280}" dt="2024-09-26T04:05:26.370" v="140" actId="1076"/>
          <ac:picMkLst>
            <pc:docMk/>
            <pc:sldMk cId="2024645443" sldId="275"/>
            <ac:picMk id="3" creationId="{AF708D73-B330-D281-F7B1-9D693AB20111}"/>
          </ac:picMkLst>
        </pc:picChg>
        <pc:picChg chg="add mod">
          <ac:chgData name="Yanika Khunpakdee" userId="67041c89664cd46f" providerId="LiveId" clId="{1776121F-05BE-42EF-BC82-431D3BD6A280}" dt="2024-09-26T04:05:52.498" v="147" actId="1076"/>
          <ac:picMkLst>
            <pc:docMk/>
            <pc:sldMk cId="2024645443" sldId="275"/>
            <ac:picMk id="4" creationId="{BD6299EB-D18D-9D72-72F8-9D74A46CC42A}"/>
          </ac:picMkLst>
        </pc:picChg>
        <pc:picChg chg="add mod">
          <ac:chgData name="Yanika Khunpakdee" userId="67041c89664cd46f" providerId="LiveId" clId="{1776121F-05BE-42EF-BC82-431D3BD6A280}" dt="2024-09-26T04:06:31.797" v="154" actId="1076"/>
          <ac:picMkLst>
            <pc:docMk/>
            <pc:sldMk cId="2024645443" sldId="275"/>
            <ac:picMk id="30" creationId="{4DBCBEEE-21DC-C234-752B-E6C78C25324F}"/>
          </ac:picMkLst>
        </pc:picChg>
        <pc:picChg chg="mod">
          <ac:chgData name="Yanika Khunpakdee" userId="67041c89664cd46f" providerId="LiveId" clId="{1776121F-05BE-42EF-BC82-431D3BD6A280}" dt="2024-09-26T04:04:29.242" v="130" actId="1038"/>
          <ac:picMkLst>
            <pc:docMk/>
            <pc:sldMk cId="2024645443" sldId="275"/>
            <ac:picMk id="35" creationId="{ED90DE87-8BE4-28BB-D266-2EF5D2B5A0AE}"/>
          </ac:picMkLst>
        </pc:picChg>
      </pc:sldChg>
      <pc:sldChg chg="addSp modSp modTransition modAnim">
        <pc:chgData name="Yanika Khunpakdee" userId="67041c89664cd46f" providerId="LiveId" clId="{1776121F-05BE-42EF-BC82-431D3BD6A280}" dt="2024-09-26T04:07:32.791" v="155"/>
        <pc:sldMkLst>
          <pc:docMk/>
          <pc:sldMk cId="2222869813" sldId="276"/>
        </pc:sldMkLst>
        <pc:picChg chg="add mod">
          <ac:chgData name="Yanika Khunpakdee" userId="67041c89664cd46f" providerId="LiveId" clId="{1776121F-05BE-42EF-BC82-431D3BD6A280}" dt="2024-09-26T01:19:14.734" v="3"/>
          <ac:picMkLst>
            <pc:docMk/>
            <pc:sldMk cId="2222869813" sldId="276"/>
            <ac:picMk id="6" creationId="{20A731D4-D7D6-91C9-1392-1FB90FC77C93}"/>
          </ac:picMkLst>
        </pc:picChg>
      </pc:sldChg>
      <pc:sldChg chg="addSp modSp modTransition modAnim">
        <pc:chgData name="Yanika Khunpakdee" userId="67041c89664cd46f" providerId="LiveId" clId="{1776121F-05BE-42EF-BC82-431D3BD6A280}" dt="2024-09-26T04:07:36.039" v="156"/>
        <pc:sldMkLst>
          <pc:docMk/>
          <pc:sldMk cId="341864080" sldId="277"/>
        </pc:sldMkLst>
        <pc:picChg chg="add mod">
          <ac:chgData name="Yanika Khunpakdee" userId="67041c89664cd46f" providerId="LiveId" clId="{1776121F-05BE-42EF-BC82-431D3BD6A280}" dt="2024-09-26T01:19:15.513" v="4"/>
          <ac:picMkLst>
            <pc:docMk/>
            <pc:sldMk cId="341864080" sldId="277"/>
            <ac:picMk id="6" creationId="{B019456F-C41D-D529-477D-23B68D6671B9}"/>
          </ac:picMkLst>
        </pc:picChg>
      </pc:sldChg>
      <pc:sldChg chg="addSp modSp modTransition modAnim">
        <pc:chgData name="Yanika Khunpakdee" userId="67041c89664cd46f" providerId="LiveId" clId="{1776121F-05BE-42EF-BC82-431D3BD6A280}" dt="2024-09-26T04:16:48.918" v="186"/>
        <pc:sldMkLst>
          <pc:docMk/>
          <pc:sldMk cId="2757258012" sldId="278"/>
        </pc:sldMkLst>
        <pc:picChg chg="add mod">
          <ac:chgData name="Yanika Khunpakdee" userId="67041c89664cd46f" providerId="LiveId" clId="{1776121F-05BE-42EF-BC82-431D3BD6A280}" dt="2024-09-26T01:19:16.053" v="5"/>
          <ac:picMkLst>
            <pc:docMk/>
            <pc:sldMk cId="2757258012" sldId="278"/>
            <ac:picMk id="6" creationId="{5F6D97F2-665A-B769-5D9E-C3872046BFF8}"/>
          </ac:picMkLst>
        </pc:picChg>
      </pc:sldChg>
      <pc:sldChg chg="addSp modSp modAnim">
        <pc:chgData name="Yanika Khunpakdee" userId="67041c89664cd46f" providerId="LiveId" clId="{1776121F-05BE-42EF-BC82-431D3BD6A280}" dt="2024-09-26T04:18:36.734" v="190"/>
        <pc:sldMkLst>
          <pc:docMk/>
          <pc:sldMk cId="1458582554" sldId="279"/>
        </pc:sldMkLst>
        <pc:picChg chg="add mod">
          <ac:chgData name="Yanika Khunpakdee" userId="67041c89664cd46f" providerId="LiveId" clId="{1776121F-05BE-42EF-BC82-431D3BD6A280}" dt="2024-09-26T01:19:16.897" v="6"/>
          <ac:picMkLst>
            <pc:docMk/>
            <pc:sldMk cId="1458582554" sldId="279"/>
            <ac:picMk id="6" creationId="{D9544C39-CAC4-F0DF-85C0-301F1325526D}"/>
          </ac:picMkLst>
        </pc:picChg>
      </pc:sldChg>
      <pc:sldChg chg="addSp modSp modTransition modAnim">
        <pc:chgData name="Yanika Khunpakdee" userId="67041c89664cd46f" providerId="LiveId" clId="{1776121F-05BE-42EF-BC82-431D3BD6A280}" dt="2024-09-26T04:19:16.997" v="194"/>
        <pc:sldMkLst>
          <pc:docMk/>
          <pc:sldMk cId="2186840700" sldId="280"/>
        </pc:sldMkLst>
        <pc:picChg chg="add mod">
          <ac:chgData name="Yanika Khunpakdee" userId="67041c89664cd46f" providerId="LiveId" clId="{1776121F-05BE-42EF-BC82-431D3BD6A280}" dt="2024-09-26T01:19:19.257" v="7"/>
          <ac:picMkLst>
            <pc:docMk/>
            <pc:sldMk cId="2186840700" sldId="280"/>
            <ac:picMk id="6" creationId="{AFA05DA5-3B0C-BBC1-10A0-B3CD55A59624}"/>
          </ac:picMkLst>
        </pc:picChg>
      </pc:sldChg>
      <pc:sldChg chg="addSp modSp modTransition modAnim">
        <pc:chgData name="Yanika Khunpakdee" userId="67041c89664cd46f" providerId="LiveId" clId="{1776121F-05BE-42EF-BC82-431D3BD6A280}" dt="2024-09-26T04:19:41.841" v="196"/>
        <pc:sldMkLst>
          <pc:docMk/>
          <pc:sldMk cId="1713032161" sldId="281"/>
        </pc:sldMkLst>
        <pc:picChg chg="add mod">
          <ac:chgData name="Yanika Khunpakdee" userId="67041c89664cd46f" providerId="LiveId" clId="{1776121F-05BE-42EF-BC82-431D3BD6A280}" dt="2024-09-26T01:19:20.053" v="8"/>
          <ac:picMkLst>
            <pc:docMk/>
            <pc:sldMk cId="1713032161" sldId="281"/>
            <ac:picMk id="6" creationId="{0E8E4D99-C4E4-54D4-535E-B62FC71D3DCB}"/>
          </ac:picMkLst>
        </pc:picChg>
      </pc:sldChg>
      <pc:sldChg chg="addSp modSp modTransition modAnim">
        <pc:chgData name="Yanika Khunpakdee" userId="67041c89664cd46f" providerId="LiveId" clId="{1776121F-05BE-42EF-BC82-431D3BD6A280}" dt="2024-09-26T04:21:18.756" v="198"/>
        <pc:sldMkLst>
          <pc:docMk/>
          <pc:sldMk cId="2814821344" sldId="282"/>
        </pc:sldMkLst>
        <pc:picChg chg="add mod">
          <ac:chgData name="Yanika Khunpakdee" userId="67041c89664cd46f" providerId="LiveId" clId="{1776121F-05BE-42EF-BC82-431D3BD6A280}" dt="2024-09-26T01:19:21.556" v="9"/>
          <ac:picMkLst>
            <pc:docMk/>
            <pc:sldMk cId="2814821344" sldId="282"/>
            <ac:picMk id="6" creationId="{31C2A9BA-56C2-9F60-660D-B91153105834}"/>
          </ac:picMkLst>
        </pc:picChg>
      </pc:sldChg>
      <pc:sldChg chg="addSp modSp modTransition modAnim">
        <pc:chgData name="Yanika Khunpakdee" userId="67041c89664cd46f" providerId="LiveId" clId="{1776121F-05BE-42EF-BC82-431D3BD6A280}" dt="2024-09-26T04:21:56.978" v="200"/>
        <pc:sldMkLst>
          <pc:docMk/>
          <pc:sldMk cId="4061166402" sldId="283"/>
        </pc:sldMkLst>
        <pc:picChg chg="add mod">
          <ac:chgData name="Yanika Khunpakdee" userId="67041c89664cd46f" providerId="LiveId" clId="{1776121F-05BE-42EF-BC82-431D3BD6A280}" dt="2024-09-26T01:19:22.530" v="10"/>
          <ac:picMkLst>
            <pc:docMk/>
            <pc:sldMk cId="4061166402" sldId="283"/>
            <ac:picMk id="6" creationId="{301B2332-1E96-9768-9E15-897DD92216CC}"/>
          </ac:picMkLst>
        </pc:picChg>
      </pc:sldChg>
      <pc:sldChg chg="addSp modSp modTransition modAnim">
        <pc:chgData name="Yanika Khunpakdee" userId="67041c89664cd46f" providerId="LiveId" clId="{1776121F-05BE-42EF-BC82-431D3BD6A280}" dt="2024-09-26T04:22:39.307" v="202"/>
        <pc:sldMkLst>
          <pc:docMk/>
          <pc:sldMk cId="2984166521" sldId="284"/>
        </pc:sldMkLst>
        <pc:picChg chg="add mod">
          <ac:chgData name="Yanika Khunpakdee" userId="67041c89664cd46f" providerId="LiveId" clId="{1776121F-05BE-42EF-BC82-431D3BD6A280}" dt="2024-09-26T01:19:23.579" v="11"/>
          <ac:picMkLst>
            <pc:docMk/>
            <pc:sldMk cId="2984166521" sldId="284"/>
            <ac:picMk id="6" creationId="{726C9413-B9E7-3B32-E31A-FAED5E445641}"/>
          </ac:picMkLst>
        </pc:picChg>
      </pc:sldChg>
      <pc:sldChg chg="addSp modSp modTransition modAnim">
        <pc:chgData name="Yanika Khunpakdee" userId="67041c89664cd46f" providerId="LiveId" clId="{1776121F-05BE-42EF-BC82-431D3BD6A280}" dt="2024-09-26T04:23:44.594" v="204"/>
        <pc:sldMkLst>
          <pc:docMk/>
          <pc:sldMk cId="1882554333" sldId="285"/>
        </pc:sldMkLst>
        <pc:picChg chg="add mod">
          <ac:chgData name="Yanika Khunpakdee" userId="67041c89664cd46f" providerId="LiveId" clId="{1776121F-05BE-42EF-BC82-431D3BD6A280}" dt="2024-09-26T01:19:24.146" v="12"/>
          <ac:picMkLst>
            <pc:docMk/>
            <pc:sldMk cId="1882554333" sldId="285"/>
            <ac:picMk id="8" creationId="{D3A0B34F-4083-0C9C-29BA-33EE341D90B5}"/>
          </ac:picMkLst>
        </pc:picChg>
      </pc:sldChg>
      <pc:sldChg chg="modSp mod modTransition modAnim">
        <pc:chgData name="Yanika Khunpakdee" userId="67041c89664cd46f" providerId="LiveId" clId="{1776121F-05BE-42EF-BC82-431D3BD6A280}" dt="2024-09-26T04:24:31.946" v="206"/>
        <pc:sldMkLst>
          <pc:docMk/>
          <pc:sldMk cId="713528199" sldId="286"/>
        </pc:sldMkLst>
        <pc:picChg chg="mod">
          <ac:chgData name="Yanika Khunpakdee" userId="67041c89664cd46f" providerId="LiveId" clId="{1776121F-05BE-42EF-BC82-431D3BD6A280}" dt="2024-09-26T04:01:08.373" v="103" actId="1076"/>
          <ac:picMkLst>
            <pc:docMk/>
            <pc:sldMk cId="713528199" sldId="286"/>
            <ac:picMk id="6" creationId="{128CD5A8-7620-ED64-284A-C794341D11F6}"/>
          </ac:picMkLst>
        </pc:picChg>
      </pc:sldChg>
      <pc:sldChg chg="addSp modSp modTransition modAnim">
        <pc:chgData name="Yanika Khunpakdee" userId="67041c89664cd46f" providerId="LiveId" clId="{1776121F-05BE-42EF-BC82-431D3BD6A280}" dt="2024-09-26T04:25:09.307" v="208"/>
        <pc:sldMkLst>
          <pc:docMk/>
          <pc:sldMk cId="1219744257" sldId="287"/>
        </pc:sldMkLst>
        <pc:picChg chg="add mod">
          <ac:chgData name="Yanika Khunpakdee" userId="67041c89664cd46f" providerId="LiveId" clId="{1776121F-05BE-42EF-BC82-431D3BD6A280}" dt="2024-09-26T01:19:26.323" v="13"/>
          <ac:picMkLst>
            <pc:docMk/>
            <pc:sldMk cId="1219744257" sldId="287"/>
            <ac:picMk id="8" creationId="{4BCB9AB8-26E4-1D33-A4D3-4C428BEA579A}"/>
          </ac:picMkLst>
        </pc:picChg>
      </pc:sldChg>
      <pc:sldChg chg="addSp modSp modTransition modAnim">
        <pc:chgData name="Yanika Khunpakdee" userId="67041c89664cd46f" providerId="LiveId" clId="{1776121F-05BE-42EF-BC82-431D3BD6A280}" dt="2024-09-26T04:25:33.110" v="210"/>
        <pc:sldMkLst>
          <pc:docMk/>
          <pc:sldMk cId="4057327766" sldId="288"/>
        </pc:sldMkLst>
        <pc:picChg chg="add mod">
          <ac:chgData name="Yanika Khunpakdee" userId="67041c89664cd46f" providerId="LiveId" clId="{1776121F-05BE-42EF-BC82-431D3BD6A280}" dt="2024-09-26T01:19:26.880" v="14"/>
          <ac:picMkLst>
            <pc:docMk/>
            <pc:sldMk cId="4057327766" sldId="288"/>
            <ac:picMk id="8" creationId="{DE54A778-34D4-A410-392D-C5D56A297687}"/>
          </ac:picMkLst>
        </pc:picChg>
      </pc:sldChg>
      <pc:sldChg chg="addSp modSp modTransition modAnim">
        <pc:chgData name="Yanika Khunpakdee" userId="67041c89664cd46f" providerId="LiveId" clId="{1776121F-05BE-42EF-BC82-431D3BD6A280}" dt="2024-09-26T04:26:02.670" v="212"/>
        <pc:sldMkLst>
          <pc:docMk/>
          <pc:sldMk cId="329566696" sldId="289"/>
        </pc:sldMkLst>
        <pc:picChg chg="add mod">
          <ac:chgData name="Yanika Khunpakdee" userId="67041c89664cd46f" providerId="LiveId" clId="{1776121F-05BE-42EF-BC82-431D3BD6A280}" dt="2024-09-26T01:19:27.392" v="15"/>
          <ac:picMkLst>
            <pc:docMk/>
            <pc:sldMk cId="329566696" sldId="289"/>
            <ac:picMk id="8" creationId="{15D6A95B-5290-9B0B-7278-489C8E610FDD}"/>
          </ac:picMkLst>
        </pc:picChg>
      </pc:sldChg>
      <pc:sldChg chg="addSp modSp modAnim">
        <pc:chgData name="Yanika Khunpakdee" userId="67041c89664cd46f" providerId="LiveId" clId="{1776121F-05BE-42EF-BC82-431D3BD6A280}" dt="2024-09-26T04:26:37.121" v="214"/>
        <pc:sldMkLst>
          <pc:docMk/>
          <pc:sldMk cId="2518061448" sldId="290"/>
        </pc:sldMkLst>
        <pc:picChg chg="add mod">
          <ac:chgData name="Yanika Khunpakdee" userId="67041c89664cd46f" providerId="LiveId" clId="{1776121F-05BE-42EF-BC82-431D3BD6A280}" dt="2024-09-26T01:19:27.898" v="16"/>
          <ac:picMkLst>
            <pc:docMk/>
            <pc:sldMk cId="2518061448" sldId="290"/>
            <ac:picMk id="8" creationId="{83A769AF-406F-7DC4-6EA6-78B8B58834F6}"/>
          </ac:picMkLst>
        </pc:picChg>
      </pc:sldChg>
      <pc:sldChg chg="addSp modSp modTransition modAnim">
        <pc:chgData name="Yanika Khunpakdee" userId="67041c89664cd46f" providerId="LiveId" clId="{1776121F-05BE-42EF-BC82-431D3BD6A280}" dt="2024-09-26T04:27:50.453" v="216"/>
        <pc:sldMkLst>
          <pc:docMk/>
          <pc:sldMk cId="2769203741" sldId="291"/>
        </pc:sldMkLst>
        <pc:picChg chg="add mod">
          <ac:chgData name="Yanika Khunpakdee" userId="67041c89664cd46f" providerId="LiveId" clId="{1776121F-05BE-42EF-BC82-431D3BD6A280}" dt="2024-09-26T01:19:28.462" v="17"/>
          <ac:picMkLst>
            <pc:docMk/>
            <pc:sldMk cId="2769203741" sldId="291"/>
            <ac:picMk id="8" creationId="{0C8BCF8D-83E6-D36D-D27B-693C8D520AF8}"/>
          </ac:picMkLst>
        </pc:picChg>
      </pc:sldChg>
      <pc:sldChg chg="addSp delSp modSp mod modTransition modAnim">
        <pc:chgData name="Yanika Khunpakdee" userId="67041c89664cd46f" providerId="LiveId" clId="{1776121F-05BE-42EF-BC82-431D3BD6A280}" dt="2024-09-26T04:28:21.502" v="218"/>
        <pc:sldMkLst>
          <pc:docMk/>
          <pc:sldMk cId="271060371" sldId="292"/>
        </pc:sldMkLst>
        <pc:picChg chg="del">
          <ac:chgData name="Yanika Khunpakdee" userId="67041c89664cd46f" providerId="LiveId" clId="{1776121F-05BE-42EF-BC82-431D3BD6A280}" dt="2024-09-26T03:59:39.659" v="92" actId="478"/>
          <ac:picMkLst>
            <pc:docMk/>
            <pc:sldMk cId="271060371" sldId="292"/>
            <ac:picMk id="6" creationId="{D47420F8-C87E-455D-B000-F06341F39A5E}"/>
          </ac:picMkLst>
        </pc:picChg>
        <pc:picChg chg="add mod">
          <ac:chgData name="Yanika Khunpakdee" userId="67041c89664cd46f" providerId="LiveId" clId="{1776121F-05BE-42EF-BC82-431D3BD6A280}" dt="2024-09-26T01:19:31.362" v="18"/>
          <ac:picMkLst>
            <pc:docMk/>
            <pc:sldMk cId="271060371" sldId="292"/>
            <ac:picMk id="8" creationId="{E2F46A2F-5B40-E830-2D70-CF6C6C5B2F9A}"/>
          </ac:picMkLst>
        </pc:picChg>
        <pc:picChg chg="add mod">
          <ac:chgData name="Yanika Khunpakdee" userId="67041c89664cd46f" providerId="LiveId" clId="{1776121F-05BE-42EF-BC82-431D3BD6A280}" dt="2024-09-26T03:59:51.690" v="93"/>
          <ac:picMkLst>
            <pc:docMk/>
            <pc:sldMk cId="271060371" sldId="292"/>
            <ac:picMk id="11" creationId="{735C6919-E8E3-4503-8F9E-F5476DFA02DC}"/>
          </ac:picMkLst>
        </pc:picChg>
      </pc:sldChg>
      <pc:sldChg chg="addSp delSp modSp mod modTransition modAnim">
        <pc:chgData name="Yanika Khunpakdee" userId="67041c89664cd46f" providerId="LiveId" clId="{1776121F-05BE-42EF-BC82-431D3BD6A280}" dt="2024-09-26T04:28:50.055" v="220"/>
        <pc:sldMkLst>
          <pc:docMk/>
          <pc:sldMk cId="2839037391" sldId="293"/>
        </pc:sldMkLst>
        <pc:picChg chg="add mod">
          <ac:chgData name="Yanika Khunpakdee" userId="67041c89664cd46f" providerId="LiveId" clId="{1776121F-05BE-42EF-BC82-431D3BD6A280}" dt="2024-09-26T01:19:32.508" v="19"/>
          <ac:picMkLst>
            <pc:docMk/>
            <pc:sldMk cId="2839037391" sldId="293"/>
            <ac:picMk id="6" creationId="{DA92429B-8773-09A6-608F-160B77E0D184}"/>
          </ac:picMkLst>
        </pc:picChg>
        <pc:picChg chg="del">
          <ac:chgData name="Yanika Khunpakdee" userId="67041c89664cd46f" providerId="LiveId" clId="{1776121F-05BE-42EF-BC82-431D3BD6A280}" dt="2024-09-26T03:59:55.591" v="94" actId="478"/>
          <ac:picMkLst>
            <pc:docMk/>
            <pc:sldMk cId="2839037391" sldId="293"/>
            <ac:picMk id="8" creationId="{39EA6E80-A611-6A61-3CB6-852395661AE3}"/>
          </ac:picMkLst>
        </pc:picChg>
        <pc:picChg chg="add mod">
          <ac:chgData name="Yanika Khunpakdee" userId="67041c89664cd46f" providerId="LiveId" clId="{1776121F-05BE-42EF-BC82-431D3BD6A280}" dt="2024-09-26T04:00:05.026" v="95"/>
          <ac:picMkLst>
            <pc:docMk/>
            <pc:sldMk cId="2839037391" sldId="293"/>
            <ac:picMk id="11" creationId="{475208D6-0C64-0774-FCF3-E07F08EF2BCC}"/>
          </ac:picMkLst>
        </pc:picChg>
      </pc:sldChg>
      <pc:sldChg chg="addSp delSp modSp mod modTransition modAnim">
        <pc:chgData name="Yanika Khunpakdee" userId="67041c89664cd46f" providerId="LiveId" clId="{1776121F-05BE-42EF-BC82-431D3BD6A280}" dt="2024-09-26T04:29:15.138" v="222"/>
        <pc:sldMkLst>
          <pc:docMk/>
          <pc:sldMk cId="35837567" sldId="294"/>
        </pc:sldMkLst>
        <pc:picChg chg="del">
          <ac:chgData name="Yanika Khunpakdee" userId="67041c89664cd46f" providerId="LiveId" clId="{1776121F-05BE-42EF-BC82-431D3BD6A280}" dt="2024-09-26T04:00:09.381" v="96" actId="478"/>
          <ac:picMkLst>
            <pc:docMk/>
            <pc:sldMk cId="35837567" sldId="294"/>
            <ac:picMk id="6" creationId="{1C27F07F-D4E3-1481-7DF3-8FB84BA5CA5B}"/>
          </ac:picMkLst>
        </pc:picChg>
        <pc:picChg chg="add mod">
          <ac:chgData name="Yanika Khunpakdee" userId="67041c89664cd46f" providerId="LiveId" clId="{1776121F-05BE-42EF-BC82-431D3BD6A280}" dt="2024-09-26T01:19:34.848" v="20"/>
          <ac:picMkLst>
            <pc:docMk/>
            <pc:sldMk cId="35837567" sldId="294"/>
            <ac:picMk id="8" creationId="{A2D7C923-C7DD-8847-6B43-FA0A6A684B43}"/>
          </ac:picMkLst>
        </pc:picChg>
        <pc:picChg chg="add mod">
          <ac:chgData name="Yanika Khunpakdee" userId="67041c89664cd46f" providerId="LiveId" clId="{1776121F-05BE-42EF-BC82-431D3BD6A280}" dt="2024-09-26T04:00:23.336" v="97"/>
          <ac:picMkLst>
            <pc:docMk/>
            <pc:sldMk cId="35837567" sldId="294"/>
            <ac:picMk id="11" creationId="{3A3E0B24-5C6E-0630-D30D-BBBA9AB4EF0A}"/>
          </ac:picMkLst>
        </pc:picChg>
      </pc:sldChg>
      <pc:sldChg chg="addSp delSp modSp mod modTransition modAnim">
        <pc:chgData name="Yanika Khunpakdee" userId="67041c89664cd46f" providerId="LiveId" clId="{1776121F-05BE-42EF-BC82-431D3BD6A280}" dt="2024-09-26T04:29:44.464" v="224"/>
        <pc:sldMkLst>
          <pc:docMk/>
          <pc:sldMk cId="1169913034" sldId="295"/>
        </pc:sldMkLst>
        <pc:picChg chg="del">
          <ac:chgData name="Yanika Khunpakdee" userId="67041c89664cd46f" providerId="LiveId" clId="{1776121F-05BE-42EF-BC82-431D3BD6A280}" dt="2024-09-26T04:00:27.751" v="98" actId="478"/>
          <ac:picMkLst>
            <pc:docMk/>
            <pc:sldMk cId="1169913034" sldId="295"/>
            <ac:picMk id="6" creationId="{53CACA37-7AB0-CE7E-CE5D-890F45FC6A90}"/>
          </ac:picMkLst>
        </pc:picChg>
        <pc:picChg chg="add mod">
          <ac:chgData name="Yanika Khunpakdee" userId="67041c89664cd46f" providerId="LiveId" clId="{1776121F-05BE-42EF-BC82-431D3BD6A280}" dt="2024-09-26T01:19:35.483" v="21"/>
          <ac:picMkLst>
            <pc:docMk/>
            <pc:sldMk cId="1169913034" sldId="295"/>
            <ac:picMk id="8" creationId="{781C3950-78FA-4F24-07D0-7C8B5211BCD9}"/>
          </ac:picMkLst>
        </pc:picChg>
        <pc:picChg chg="add mod">
          <ac:chgData name="Yanika Khunpakdee" userId="67041c89664cd46f" providerId="LiveId" clId="{1776121F-05BE-42EF-BC82-431D3BD6A280}" dt="2024-09-26T04:00:41.445" v="99"/>
          <ac:picMkLst>
            <pc:docMk/>
            <pc:sldMk cId="1169913034" sldId="295"/>
            <ac:picMk id="11" creationId="{24BF6BBF-86CD-5887-29E9-46727CA1BC5C}"/>
          </ac:picMkLst>
        </pc:picChg>
      </pc:sldChg>
      <pc:sldChg chg="addSp delSp modSp mod modTransition modAnim">
        <pc:chgData name="Yanika Khunpakdee" userId="67041c89664cd46f" providerId="LiveId" clId="{1776121F-05BE-42EF-BC82-431D3BD6A280}" dt="2024-09-26T04:30:10.148" v="226"/>
        <pc:sldMkLst>
          <pc:docMk/>
          <pc:sldMk cId="1637837894" sldId="296"/>
        </pc:sldMkLst>
        <pc:picChg chg="del">
          <ac:chgData name="Yanika Khunpakdee" userId="67041c89664cd46f" providerId="LiveId" clId="{1776121F-05BE-42EF-BC82-431D3BD6A280}" dt="2024-09-26T04:00:45.961" v="100" actId="478"/>
          <ac:picMkLst>
            <pc:docMk/>
            <pc:sldMk cId="1637837894" sldId="296"/>
            <ac:picMk id="6" creationId="{440B0400-2215-9C5C-03EB-E918201C5468}"/>
          </ac:picMkLst>
        </pc:picChg>
        <pc:picChg chg="add mod">
          <ac:chgData name="Yanika Khunpakdee" userId="67041c89664cd46f" providerId="LiveId" clId="{1776121F-05BE-42EF-BC82-431D3BD6A280}" dt="2024-09-26T01:19:36.359" v="22"/>
          <ac:picMkLst>
            <pc:docMk/>
            <pc:sldMk cId="1637837894" sldId="296"/>
            <ac:picMk id="8" creationId="{34345B16-6DF4-4060-7F22-354527CF4758}"/>
          </ac:picMkLst>
        </pc:picChg>
        <pc:picChg chg="add mod">
          <ac:chgData name="Yanika Khunpakdee" userId="67041c89664cd46f" providerId="LiveId" clId="{1776121F-05BE-42EF-BC82-431D3BD6A280}" dt="2024-09-26T04:00:55.026" v="101"/>
          <ac:picMkLst>
            <pc:docMk/>
            <pc:sldMk cId="1637837894" sldId="296"/>
            <ac:picMk id="11" creationId="{26D9D25D-CCA1-AC55-98A6-C4F648E92DE0}"/>
          </ac:picMkLst>
        </pc:picChg>
      </pc:sldChg>
      <pc:sldChg chg="addSp delSp modSp mod modTransition modAnim">
        <pc:chgData name="Yanika Khunpakdee" userId="67041c89664cd46f" providerId="LiveId" clId="{1776121F-05BE-42EF-BC82-431D3BD6A280}" dt="2024-09-26T04:30:34.785" v="228"/>
        <pc:sldMkLst>
          <pc:docMk/>
          <pc:sldMk cId="2482491230" sldId="297"/>
        </pc:sldMkLst>
        <pc:picChg chg="del">
          <ac:chgData name="Yanika Khunpakdee" userId="67041c89664cd46f" providerId="LiveId" clId="{1776121F-05BE-42EF-BC82-431D3BD6A280}" dt="2024-09-26T04:00:58.522" v="102" actId="478"/>
          <ac:picMkLst>
            <pc:docMk/>
            <pc:sldMk cId="2482491230" sldId="297"/>
            <ac:picMk id="6" creationId="{AD33348E-B1A9-C468-F978-688984A0C631}"/>
          </ac:picMkLst>
        </pc:picChg>
        <pc:picChg chg="add mod">
          <ac:chgData name="Yanika Khunpakdee" userId="67041c89664cd46f" providerId="LiveId" clId="{1776121F-05BE-42EF-BC82-431D3BD6A280}" dt="2024-09-26T01:19:37.067" v="23"/>
          <ac:picMkLst>
            <pc:docMk/>
            <pc:sldMk cId="2482491230" sldId="297"/>
            <ac:picMk id="8" creationId="{A7B59C3A-A97E-5982-6221-7F52D0199A98}"/>
          </ac:picMkLst>
        </pc:picChg>
        <pc:picChg chg="add mod">
          <ac:chgData name="Yanika Khunpakdee" userId="67041c89664cd46f" providerId="LiveId" clId="{1776121F-05BE-42EF-BC82-431D3BD6A280}" dt="2024-09-26T04:01:12.958" v="104"/>
          <ac:picMkLst>
            <pc:docMk/>
            <pc:sldMk cId="2482491230" sldId="297"/>
            <ac:picMk id="11" creationId="{45059642-E031-24A4-5DCF-2D617B32545C}"/>
          </ac:picMkLst>
        </pc:picChg>
      </pc:sldChg>
      <pc:sldChg chg="addSp delSp modSp mod modTransition modAnim">
        <pc:chgData name="Yanika Khunpakdee" userId="67041c89664cd46f" providerId="LiveId" clId="{1776121F-05BE-42EF-BC82-431D3BD6A280}" dt="2024-09-26T04:31:03.131" v="230"/>
        <pc:sldMkLst>
          <pc:docMk/>
          <pc:sldMk cId="3665192379" sldId="298"/>
        </pc:sldMkLst>
        <pc:picChg chg="add mod">
          <ac:chgData name="Yanika Khunpakdee" userId="67041c89664cd46f" providerId="LiveId" clId="{1776121F-05BE-42EF-BC82-431D3BD6A280}" dt="2024-09-26T01:19:38.514" v="24"/>
          <ac:picMkLst>
            <pc:docMk/>
            <pc:sldMk cId="3665192379" sldId="298"/>
            <ac:picMk id="6" creationId="{1D0FE207-23D8-4EC5-E9A0-4F4FFDC27653}"/>
          </ac:picMkLst>
        </pc:picChg>
        <pc:picChg chg="del">
          <ac:chgData name="Yanika Khunpakdee" userId="67041c89664cd46f" providerId="LiveId" clId="{1776121F-05BE-42EF-BC82-431D3BD6A280}" dt="2024-09-26T04:01:16.766" v="105" actId="478"/>
          <ac:picMkLst>
            <pc:docMk/>
            <pc:sldMk cId="3665192379" sldId="298"/>
            <ac:picMk id="8" creationId="{1C00642A-F08D-12D2-F8E4-258F51C5878B}"/>
          </ac:picMkLst>
        </pc:picChg>
        <pc:picChg chg="add mod">
          <ac:chgData name="Yanika Khunpakdee" userId="67041c89664cd46f" providerId="LiveId" clId="{1776121F-05BE-42EF-BC82-431D3BD6A280}" dt="2024-09-26T04:01:26.410" v="106"/>
          <ac:picMkLst>
            <pc:docMk/>
            <pc:sldMk cId="3665192379" sldId="298"/>
            <ac:picMk id="11" creationId="{06871FA3-7895-7B49-D80C-7927D2FADA86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A29995EE-FC65-48D8-935D-7A064EA27B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086F3E-A929-4C54-89CD-9715DA0BEC19}" type="datetimeFigureOut">
              <a:rPr lang="th-TH"/>
              <a:pPr>
                <a:defRPr/>
              </a:pPr>
              <a:t>26/09/67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D4430799-3FBC-40CC-9348-6BD50C14D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9858D112-CD8D-4AF9-B025-92A8FCF991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22F5-063D-43A5-B2B2-06592F867ED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59572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45A054BC-3930-4863-9DED-EEE66ED868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39B193-5413-4F6E-9255-620E6C09069D}" type="datetimeFigureOut">
              <a:rPr lang="th-TH"/>
              <a:pPr>
                <a:defRPr/>
              </a:pPr>
              <a:t>26/09/67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822F66C7-B46B-4567-B44C-6EF640942E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2C1C1E2D-918E-4B7A-ADC4-9431D700D8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4E53E6-98FE-4D74-8977-0478254B8D1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549924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58747903-98A8-4AF3-A3A9-FCAB7A6BB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698A0C-9830-4015-960C-451129AFEE74}" type="datetimeFigureOut">
              <a:rPr lang="th-TH"/>
              <a:pPr>
                <a:defRPr/>
              </a:pPr>
              <a:t>26/09/67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4C53A998-A0B2-4516-B32D-EEEF437BFD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E346E385-89F8-4790-9C7A-EF1FE1306D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B2BF83-ECC3-4017-96BE-4EC57B326C5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12467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1540818F-4325-4FB7-9EFC-9B224BBC82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C8DB55-9405-446C-9F8D-180695CFDCA3}" type="datetimeFigureOut">
              <a:rPr lang="th-TH"/>
              <a:pPr>
                <a:defRPr/>
              </a:pPr>
              <a:t>26/09/67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23936E1A-731C-4732-AEDD-62D8A48D15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58B3813D-3A61-46ED-911F-C30DA49423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0E7EF5-4EA6-47EA-B2D6-F2E78E7F1CC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155007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7B5AE7C4-0667-4517-AF0F-F65E15E8BD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A51809-A64A-4023-AE3A-EC30DFC94998}" type="datetimeFigureOut">
              <a:rPr lang="th-TH"/>
              <a:pPr>
                <a:defRPr/>
              </a:pPr>
              <a:t>26/09/67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97B39C50-B6F8-4300-9E11-F314AB817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94EC3BA8-C5C4-45F4-A6AC-49E68A9675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1C567-D8E6-4B8A-A816-7BD4A8DBA262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840855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3">
            <a:extLst>
              <a:ext uri="{FF2B5EF4-FFF2-40B4-BE49-F238E27FC236}">
                <a16:creationId xmlns:a16="http://schemas.microsoft.com/office/drawing/2014/main" id="{46CEF384-05FC-4BF0-B9CF-4CBAF5554A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41FDC-C139-432C-A62B-4FE618194801}" type="datetimeFigureOut">
              <a:rPr lang="th-TH"/>
              <a:pPr>
                <a:defRPr/>
              </a:pPr>
              <a:t>26/09/67</a:t>
            </a:fld>
            <a:endParaRPr lang="th-TH"/>
          </a:p>
        </p:txBody>
      </p:sp>
      <p:sp>
        <p:nvSpPr>
          <p:cNvPr id="6" name="ตัวแทนท้ายกระดาษ 4">
            <a:extLst>
              <a:ext uri="{FF2B5EF4-FFF2-40B4-BE49-F238E27FC236}">
                <a16:creationId xmlns:a16="http://schemas.microsoft.com/office/drawing/2014/main" id="{FFBB20A6-D482-49E6-9C8F-C39BA1AF4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แทนหมายเลขสไลด์ 5">
            <a:extLst>
              <a:ext uri="{FF2B5EF4-FFF2-40B4-BE49-F238E27FC236}">
                <a16:creationId xmlns:a16="http://schemas.microsoft.com/office/drawing/2014/main" id="{CCBE5242-6A7E-4EE8-BB0F-EC98DA8AFF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C7EC5-80FA-48E8-9567-43E0A46EA16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169673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3">
            <a:extLst>
              <a:ext uri="{FF2B5EF4-FFF2-40B4-BE49-F238E27FC236}">
                <a16:creationId xmlns:a16="http://schemas.microsoft.com/office/drawing/2014/main" id="{617E08F6-5D38-45A7-8303-681A5B20A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6D7CF2-83D0-4B0D-B71D-71B5F28E4DD3}" type="datetimeFigureOut">
              <a:rPr lang="th-TH"/>
              <a:pPr>
                <a:defRPr/>
              </a:pPr>
              <a:t>26/09/67</a:t>
            </a:fld>
            <a:endParaRPr lang="th-TH"/>
          </a:p>
        </p:txBody>
      </p:sp>
      <p:sp>
        <p:nvSpPr>
          <p:cNvPr id="8" name="ตัวแทนท้ายกระดาษ 4">
            <a:extLst>
              <a:ext uri="{FF2B5EF4-FFF2-40B4-BE49-F238E27FC236}">
                <a16:creationId xmlns:a16="http://schemas.microsoft.com/office/drawing/2014/main" id="{20E195ED-847D-4D58-9D74-0C5D8E8AEE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ตัวแทนหมายเลขสไลด์ 5">
            <a:extLst>
              <a:ext uri="{FF2B5EF4-FFF2-40B4-BE49-F238E27FC236}">
                <a16:creationId xmlns:a16="http://schemas.microsoft.com/office/drawing/2014/main" id="{963BF848-7126-4859-B9C7-9B0BFF3FB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AE73C-B0E5-4245-88FC-27391ABE8FF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799559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วันที่ 3">
            <a:extLst>
              <a:ext uri="{FF2B5EF4-FFF2-40B4-BE49-F238E27FC236}">
                <a16:creationId xmlns:a16="http://schemas.microsoft.com/office/drawing/2014/main" id="{A70262FE-8762-4998-BC01-43A2FC402A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C43151-E733-4557-B112-04B84CB5852B}" type="datetimeFigureOut">
              <a:rPr lang="th-TH"/>
              <a:pPr>
                <a:defRPr/>
              </a:pPr>
              <a:t>26/09/67</a:t>
            </a:fld>
            <a:endParaRPr lang="th-TH"/>
          </a:p>
        </p:txBody>
      </p:sp>
      <p:sp>
        <p:nvSpPr>
          <p:cNvPr id="4" name="ตัวแทนท้ายกระดาษ 4">
            <a:extLst>
              <a:ext uri="{FF2B5EF4-FFF2-40B4-BE49-F238E27FC236}">
                <a16:creationId xmlns:a16="http://schemas.microsoft.com/office/drawing/2014/main" id="{57FE2EB7-8618-4EEC-B02C-B2D684DB76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แทนหมายเลขสไลด์ 5">
            <a:extLst>
              <a:ext uri="{FF2B5EF4-FFF2-40B4-BE49-F238E27FC236}">
                <a16:creationId xmlns:a16="http://schemas.microsoft.com/office/drawing/2014/main" id="{E99BB709-754F-46FA-A770-B941DCDD2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B1E77-9AA1-4A07-AAA2-AF11FEB5CFD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03406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3">
            <a:extLst>
              <a:ext uri="{FF2B5EF4-FFF2-40B4-BE49-F238E27FC236}">
                <a16:creationId xmlns:a16="http://schemas.microsoft.com/office/drawing/2014/main" id="{1959D797-898D-45B2-AF6D-60333FEF25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76D474-2C02-4030-87C3-15458FB42309}" type="datetimeFigureOut">
              <a:rPr lang="th-TH"/>
              <a:pPr>
                <a:defRPr/>
              </a:pPr>
              <a:t>26/09/67</a:t>
            </a:fld>
            <a:endParaRPr lang="th-TH"/>
          </a:p>
        </p:txBody>
      </p:sp>
      <p:sp>
        <p:nvSpPr>
          <p:cNvPr id="3" name="ตัวแทนท้ายกระดาษ 4">
            <a:extLst>
              <a:ext uri="{FF2B5EF4-FFF2-40B4-BE49-F238E27FC236}">
                <a16:creationId xmlns:a16="http://schemas.microsoft.com/office/drawing/2014/main" id="{339CF2A7-A0E4-49E8-BC24-65767A783D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ตัวแทนหมายเลขสไลด์ 5">
            <a:extLst>
              <a:ext uri="{FF2B5EF4-FFF2-40B4-BE49-F238E27FC236}">
                <a16:creationId xmlns:a16="http://schemas.microsoft.com/office/drawing/2014/main" id="{7F54FCD4-FABE-4F80-A250-2971EA4726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09BEF4-E09F-49F4-BB4E-656BB3CA727D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25193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3">
            <a:extLst>
              <a:ext uri="{FF2B5EF4-FFF2-40B4-BE49-F238E27FC236}">
                <a16:creationId xmlns:a16="http://schemas.microsoft.com/office/drawing/2014/main" id="{43E46FCD-417F-43ED-A7AD-172389A739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C6292D-DF2F-4745-BCC8-91A9F6114024}" type="datetimeFigureOut">
              <a:rPr lang="th-TH"/>
              <a:pPr>
                <a:defRPr/>
              </a:pPr>
              <a:t>26/09/67</a:t>
            </a:fld>
            <a:endParaRPr lang="th-TH"/>
          </a:p>
        </p:txBody>
      </p:sp>
      <p:sp>
        <p:nvSpPr>
          <p:cNvPr id="6" name="ตัวแทนท้ายกระดาษ 4">
            <a:extLst>
              <a:ext uri="{FF2B5EF4-FFF2-40B4-BE49-F238E27FC236}">
                <a16:creationId xmlns:a16="http://schemas.microsoft.com/office/drawing/2014/main" id="{09F384D9-6C88-4934-AA25-3185F5D04E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แทนหมายเลขสไลด์ 5">
            <a:extLst>
              <a:ext uri="{FF2B5EF4-FFF2-40B4-BE49-F238E27FC236}">
                <a16:creationId xmlns:a16="http://schemas.microsoft.com/office/drawing/2014/main" id="{217615C0-1142-4635-95AA-2D55D56ECF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41ACA3-711A-44CF-B41E-955F470D7A6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861072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3">
            <a:extLst>
              <a:ext uri="{FF2B5EF4-FFF2-40B4-BE49-F238E27FC236}">
                <a16:creationId xmlns:a16="http://schemas.microsoft.com/office/drawing/2014/main" id="{E0A82ABD-E4BD-47F6-BB91-0396575D9D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19F224-3748-481F-8CA7-49E3DAA07456}" type="datetimeFigureOut">
              <a:rPr lang="th-TH"/>
              <a:pPr>
                <a:defRPr/>
              </a:pPr>
              <a:t>26/09/67</a:t>
            </a:fld>
            <a:endParaRPr lang="th-TH"/>
          </a:p>
        </p:txBody>
      </p:sp>
      <p:sp>
        <p:nvSpPr>
          <p:cNvPr id="6" name="ตัวแทนท้ายกระดาษ 4">
            <a:extLst>
              <a:ext uri="{FF2B5EF4-FFF2-40B4-BE49-F238E27FC236}">
                <a16:creationId xmlns:a16="http://schemas.microsoft.com/office/drawing/2014/main" id="{7181E2D4-46BF-4093-BA37-3E0DA35E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แทนหมายเลขสไลด์ 5">
            <a:extLst>
              <a:ext uri="{FF2B5EF4-FFF2-40B4-BE49-F238E27FC236}">
                <a16:creationId xmlns:a16="http://schemas.microsoft.com/office/drawing/2014/main" id="{43198B80-98BD-4869-BE2F-6202BABF2D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BC01AB-6B5B-425F-B731-1C6D3217FF2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142220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ตัวแทนชื่อเรื่อง 1">
            <a:extLst>
              <a:ext uri="{FF2B5EF4-FFF2-40B4-BE49-F238E27FC236}">
                <a16:creationId xmlns:a16="http://schemas.microsoft.com/office/drawing/2014/main" id="{3EEAAE56-F531-45F6-B6D7-4E3204D190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th-TH"/>
              <a:t>คลิกเพื่อแก้ไขสไตล์ชื่อเรื่องต้นแบบ</a:t>
            </a:r>
          </a:p>
        </p:txBody>
      </p:sp>
      <p:sp>
        <p:nvSpPr>
          <p:cNvPr id="1027" name="ตัวแทนข้อความ 2">
            <a:extLst>
              <a:ext uri="{FF2B5EF4-FFF2-40B4-BE49-F238E27FC236}">
                <a16:creationId xmlns:a16="http://schemas.microsoft.com/office/drawing/2014/main" id="{52439AF9-8A57-4280-A344-4C7069E1E81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th-TH"/>
              <a:t>คลิกเพื่อแก้ไขสไตล์ของข้อความต้นแบบ</a:t>
            </a:r>
          </a:p>
          <a:p>
            <a:pPr lvl="1"/>
            <a:r>
              <a:rPr lang="th-TH" altLang="th-TH"/>
              <a:t>ระดับที่สอง</a:t>
            </a:r>
          </a:p>
          <a:p>
            <a:pPr lvl="2"/>
            <a:r>
              <a:rPr lang="th-TH" altLang="th-TH"/>
              <a:t>ระดับที่สาม</a:t>
            </a:r>
          </a:p>
          <a:p>
            <a:pPr lvl="3"/>
            <a:r>
              <a:rPr lang="th-TH" altLang="th-TH"/>
              <a:t>ระดับที่สี่</a:t>
            </a:r>
          </a:p>
          <a:p>
            <a:pPr lvl="4"/>
            <a:r>
              <a:rPr lang="th-TH" altLang="th-TH"/>
              <a:t>ระดับที่ห้า</a:t>
            </a:r>
          </a:p>
        </p:txBody>
      </p:sp>
      <p:sp>
        <p:nvSpPr>
          <p:cNvPr id="4" name="ตัวแทนวันที่ 3">
            <a:extLst>
              <a:ext uri="{FF2B5EF4-FFF2-40B4-BE49-F238E27FC236}">
                <a16:creationId xmlns:a16="http://schemas.microsoft.com/office/drawing/2014/main" id="{B4552628-C8E5-45CA-9F45-0C98D383CD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B4DE948-8F1A-424A-92AA-5C80E4671939}" type="datetimeFigureOut">
              <a:rPr lang="th-TH"/>
              <a:pPr>
                <a:defRPr/>
              </a:pPr>
              <a:t>26/09/67</a:t>
            </a:fld>
            <a:endParaRPr lang="th-TH"/>
          </a:p>
        </p:txBody>
      </p:sp>
      <p:sp>
        <p:nvSpPr>
          <p:cNvPr id="5" name="ตัวแทนท้ายกระดาษ 4">
            <a:extLst>
              <a:ext uri="{FF2B5EF4-FFF2-40B4-BE49-F238E27FC236}">
                <a16:creationId xmlns:a16="http://schemas.microsoft.com/office/drawing/2014/main" id="{EB92EA36-1B9E-46D0-B551-C462BC23BE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สไลด์ 5">
            <a:extLst>
              <a:ext uri="{FF2B5EF4-FFF2-40B4-BE49-F238E27FC236}">
                <a16:creationId xmlns:a16="http://schemas.microsoft.com/office/drawing/2014/main" id="{802AE3B1-B6AA-4EEE-8BC3-1B275F1800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63D4D11-B042-4B6C-96A4-F3139DC34DA5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cs typeface="Angsana New" panose="02020603050405020304" pitchFamily="18" charset="-34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cs typeface="Angsana New" panose="02020603050405020304" pitchFamily="18" charset="-34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cs typeface="Angsana New" panose="02020603050405020304" pitchFamily="18" charset="-34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cs typeface="Angsana New" panose="02020603050405020304" pitchFamily="18" charset="-34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cs typeface="Angsana New" panose="02020603050405020304" pitchFamily="18" charset="-34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cs typeface="Angsana New" panose="02020603050405020304" pitchFamily="18" charset="-34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cs typeface="Angsana New" panose="02020603050405020304" pitchFamily="18" charset="-34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cs typeface="Angsana New" panose="02020603050405020304" pitchFamily="18" charset="-34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gif"/><Relationship Id="rId11" Type="http://schemas.openxmlformats.org/officeDocument/2006/relationships/image" Target="../media/image7.png"/><Relationship Id="rId5" Type="http://schemas.openxmlformats.org/officeDocument/2006/relationships/audio" Target="../media/audio1.wav"/><Relationship Id="rId10" Type="http://schemas.openxmlformats.org/officeDocument/2006/relationships/image" Target="../media/image6.png"/><Relationship Id="rId4" Type="http://schemas.openxmlformats.org/officeDocument/2006/relationships/image" Target="../media/image1.png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slide" Target="slide2.xml"/><Relationship Id="rId3" Type="http://schemas.openxmlformats.org/officeDocument/2006/relationships/audio" Target="../media/audio1.wav"/><Relationship Id="rId7" Type="http://schemas.openxmlformats.org/officeDocument/2006/relationships/audio" Target="../media/audio2.wav"/><Relationship Id="rId12" Type="http://schemas.openxmlformats.org/officeDocument/2006/relationships/image" Target="../media/image12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11" Type="http://schemas.microsoft.com/office/2007/relationships/hdphoto" Target="../media/hdphoto2.wdp"/><Relationship Id="rId5" Type="http://schemas.openxmlformats.org/officeDocument/2006/relationships/image" Target="../media/image14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7.png"/><Relationship Id="rId1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slide" Target="slide2.xml"/><Relationship Id="rId3" Type="http://schemas.openxmlformats.org/officeDocument/2006/relationships/audio" Target="../media/audio1.wav"/><Relationship Id="rId7" Type="http://schemas.openxmlformats.org/officeDocument/2006/relationships/audio" Target="../media/audio2.wav"/><Relationship Id="rId12" Type="http://schemas.openxmlformats.org/officeDocument/2006/relationships/image" Target="../media/image22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11" Type="http://schemas.microsoft.com/office/2007/relationships/hdphoto" Target="../media/hdphoto2.wdp"/><Relationship Id="rId5" Type="http://schemas.openxmlformats.org/officeDocument/2006/relationships/image" Target="../media/image14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7.png"/><Relationship Id="rId1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slide" Target="slide2.xml"/><Relationship Id="rId3" Type="http://schemas.openxmlformats.org/officeDocument/2006/relationships/audio" Target="../media/audio1.wav"/><Relationship Id="rId7" Type="http://schemas.openxmlformats.org/officeDocument/2006/relationships/audio" Target="../media/audio2.wav"/><Relationship Id="rId12" Type="http://schemas.openxmlformats.org/officeDocument/2006/relationships/image" Target="../media/image13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11" Type="http://schemas.microsoft.com/office/2007/relationships/hdphoto" Target="../media/hdphoto2.wdp"/><Relationship Id="rId5" Type="http://schemas.openxmlformats.org/officeDocument/2006/relationships/image" Target="../media/image14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7.png"/><Relationship Id="rId1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slide" Target="slide2.xml"/><Relationship Id="rId3" Type="http://schemas.openxmlformats.org/officeDocument/2006/relationships/audio" Target="../media/audio1.wav"/><Relationship Id="rId7" Type="http://schemas.openxmlformats.org/officeDocument/2006/relationships/audio" Target="../media/audio2.wav"/><Relationship Id="rId12" Type="http://schemas.openxmlformats.org/officeDocument/2006/relationships/image" Target="../media/image6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11" Type="http://schemas.microsoft.com/office/2007/relationships/hdphoto" Target="../media/hdphoto2.wdp"/><Relationship Id="rId5" Type="http://schemas.openxmlformats.org/officeDocument/2006/relationships/image" Target="../media/image14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7.png"/><Relationship Id="rId1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audio" Target="../media/audio1.wav"/><Relationship Id="rId7" Type="http://schemas.openxmlformats.org/officeDocument/2006/relationships/audio" Target="../media/audio2.wav"/><Relationship Id="rId12" Type="http://schemas.openxmlformats.org/officeDocument/2006/relationships/image" Target="../media/image19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11" Type="http://schemas.microsoft.com/office/2007/relationships/hdphoto" Target="../media/hdphoto2.wdp"/><Relationship Id="rId5" Type="http://schemas.openxmlformats.org/officeDocument/2006/relationships/image" Target="../media/image14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slide" Target="slide2.xml"/><Relationship Id="rId3" Type="http://schemas.openxmlformats.org/officeDocument/2006/relationships/audio" Target="../media/audio1.wav"/><Relationship Id="rId7" Type="http://schemas.openxmlformats.org/officeDocument/2006/relationships/audio" Target="../media/audio2.wav"/><Relationship Id="rId12" Type="http://schemas.openxmlformats.org/officeDocument/2006/relationships/image" Target="../media/image21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11" Type="http://schemas.microsoft.com/office/2007/relationships/hdphoto" Target="../media/hdphoto2.wdp"/><Relationship Id="rId5" Type="http://schemas.openxmlformats.org/officeDocument/2006/relationships/image" Target="../media/image14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7.png"/><Relationship Id="rId1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slide" Target="slide2.xml"/><Relationship Id="rId3" Type="http://schemas.openxmlformats.org/officeDocument/2006/relationships/audio" Target="../media/audio1.wav"/><Relationship Id="rId7" Type="http://schemas.openxmlformats.org/officeDocument/2006/relationships/audio" Target="../media/audio2.wav"/><Relationship Id="rId12" Type="http://schemas.openxmlformats.org/officeDocument/2006/relationships/image" Target="../media/image12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11" Type="http://schemas.microsoft.com/office/2007/relationships/hdphoto" Target="../media/hdphoto2.wdp"/><Relationship Id="rId5" Type="http://schemas.openxmlformats.org/officeDocument/2006/relationships/image" Target="../media/image14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7.png"/><Relationship Id="rId1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1.png"/><Relationship Id="rId3" Type="http://schemas.openxmlformats.org/officeDocument/2006/relationships/audio" Target="../media/audio1.wav"/><Relationship Id="rId7" Type="http://schemas.openxmlformats.org/officeDocument/2006/relationships/audio" Target="../media/audio2.wav"/><Relationship Id="rId12" Type="http://schemas.microsoft.com/office/2007/relationships/hdphoto" Target="../media/hdphoto2.wdp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11" Type="http://schemas.openxmlformats.org/officeDocument/2006/relationships/image" Target="../media/image18.png"/><Relationship Id="rId5" Type="http://schemas.openxmlformats.org/officeDocument/2006/relationships/image" Target="../media/image14.png"/><Relationship Id="rId10" Type="http://schemas.openxmlformats.org/officeDocument/2006/relationships/image" Target="../media/image17.png"/><Relationship Id="rId4" Type="http://schemas.openxmlformats.org/officeDocument/2006/relationships/image" Target="../media/image8.png"/><Relationship Id="rId9" Type="http://schemas.openxmlformats.org/officeDocument/2006/relationships/image" Target="../media/image16.png"/><Relationship Id="rId14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slide" Target="slide2.xml"/><Relationship Id="rId3" Type="http://schemas.openxmlformats.org/officeDocument/2006/relationships/audio" Target="../media/audio1.wav"/><Relationship Id="rId7" Type="http://schemas.openxmlformats.org/officeDocument/2006/relationships/audio" Target="../media/audio2.wav"/><Relationship Id="rId12" Type="http://schemas.openxmlformats.org/officeDocument/2006/relationships/image" Target="../media/image5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11" Type="http://schemas.microsoft.com/office/2007/relationships/hdphoto" Target="../media/hdphoto2.wdp"/><Relationship Id="rId5" Type="http://schemas.openxmlformats.org/officeDocument/2006/relationships/image" Target="../media/image14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7.png"/><Relationship Id="rId1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slide" Target="slide2.xml"/><Relationship Id="rId3" Type="http://schemas.openxmlformats.org/officeDocument/2006/relationships/audio" Target="../media/audio1.wav"/><Relationship Id="rId7" Type="http://schemas.openxmlformats.org/officeDocument/2006/relationships/audio" Target="../media/audio2.wav"/><Relationship Id="rId12" Type="http://schemas.openxmlformats.org/officeDocument/2006/relationships/image" Target="../media/image13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11" Type="http://schemas.microsoft.com/office/2007/relationships/hdphoto" Target="../media/hdphoto2.wdp"/><Relationship Id="rId5" Type="http://schemas.openxmlformats.org/officeDocument/2006/relationships/image" Target="../media/image14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7.png"/><Relationship Id="rId1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slide" Target="slide12.xml"/><Relationship Id="rId18" Type="http://schemas.openxmlformats.org/officeDocument/2006/relationships/slide" Target="slide20.xml"/><Relationship Id="rId26" Type="http://schemas.openxmlformats.org/officeDocument/2006/relationships/slide" Target="slide17.xml"/><Relationship Id="rId3" Type="http://schemas.openxmlformats.org/officeDocument/2006/relationships/slide" Target="slide3.xml"/><Relationship Id="rId21" Type="http://schemas.openxmlformats.org/officeDocument/2006/relationships/slide" Target="slide8.xml"/><Relationship Id="rId34" Type="http://schemas.openxmlformats.org/officeDocument/2006/relationships/image" Target="../media/image12.png"/><Relationship Id="rId7" Type="http://schemas.openxmlformats.org/officeDocument/2006/relationships/slide" Target="slide4.xml"/><Relationship Id="rId12" Type="http://schemas.openxmlformats.org/officeDocument/2006/relationships/slide" Target="slide11.xml"/><Relationship Id="rId17" Type="http://schemas.openxmlformats.org/officeDocument/2006/relationships/slide" Target="slide19.xml"/><Relationship Id="rId25" Type="http://schemas.openxmlformats.org/officeDocument/2006/relationships/slide" Target="slide16.xml"/><Relationship Id="rId33" Type="http://schemas.openxmlformats.org/officeDocument/2006/relationships/image" Target="../media/image11.png"/><Relationship Id="rId2" Type="http://schemas.openxmlformats.org/officeDocument/2006/relationships/image" Target="../media/image8.png"/><Relationship Id="rId16" Type="http://schemas.openxmlformats.org/officeDocument/2006/relationships/slide" Target="slide23.xml"/><Relationship Id="rId20" Type="http://schemas.openxmlformats.org/officeDocument/2006/relationships/slide" Target="slide22.xml"/><Relationship Id="rId29" Type="http://schemas.openxmlformats.org/officeDocument/2006/relationships/slide" Target="slide25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11" Type="http://schemas.openxmlformats.org/officeDocument/2006/relationships/slide" Target="slide15.xml"/><Relationship Id="rId24" Type="http://schemas.openxmlformats.org/officeDocument/2006/relationships/slide" Target="slide18.xml"/><Relationship Id="rId32" Type="http://schemas.openxmlformats.org/officeDocument/2006/relationships/image" Target="../media/image10.png"/><Relationship Id="rId5" Type="http://schemas.openxmlformats.org/officeDocument/2006/relationships/image" Target="../media/image9.png"/><Relationship Id="rId15" Type="http://schemas.openxmlformats.org/officeDocument/2006/relationships/slide" Target="slide14.xml"/><Relationship Id="rId23" Type="http://schemas.openxmlformats.org/officeDocument/2006/relationships/slide" Target="slide10.xml"/><Relationship Id="rId28" Type="http://schemas.openxmlformats.org/officeDocument/2006/relationships/slide" Target="slide24.xml"/><Relationship Id="rId10" Type="http://schemas.openxmlformats.org/officeDocument/2006/relationships/slide" Target="slide7.xml"/><Relationship Id="rId19" Type="http://schemas.openxmlformats.org/officeDocument/2006/relationships/slide" Target="slide21.xml"/><Relationship Id="rId31" Type="http://schemas.openxmlformats.org/officeDocument/2006/relationships/image" Target="../media/image6.png"/><Relationship Id="rId4" Type="http://schemas.openxmlformats.org/officeDocument/2006/relationships/audio" Target="../media/audio2.wav"/><Relationship Id="rId9" Type="http://schemas.openxmlformats.org/officeDocument/2006/relationships/slide" Target="slide6.xml"/><Relationship Id="rId14" Type="http://schemas.openxmlformats.org/officeDocument/2006/relationships/slide" Target="slide13.xml"/><Relationship Id="rId22" Type="http://schemas.openxmlformats.org/officeDocument/2006/relationships/slide" Target="slide9.xml"/><Relationship Id="rId27" Type="http://schemas.openxmlformats.org/officeDocument/2006/relationships/slide" Target="slide26.xml"/><Relationship Id="rId30" Type="http://schemas.openxmlformats.org/officeDocument/2006/relationships/image" Target="../media/image5.png"/><Relationship Id="rId35" Type="http://schemas.openxmlformats.org/officeDocument/2006/relationships/image" Target="../media/image13.png"/><Relationship Id="rId8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6.png"/><Relationship Id="rId3" Type="http://schemas.openxmlformats.org/officeDocument/2006/relationships/audio" Target="../media/audio1.wav"/><Relationship Id="rId7" Type="http://schemas.openxmlformats.org/officeDocument/2006/relationships/audio" Target="../media/audio2.wav"/><Relationship Id="rId12" Type="http://schemas.openxmlformats.org/officeDocument/2006/relationships/slide" Target="slide2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11" Type="http://schemas.microsoft.com/office/2007/relationships/hdphoto" Target="../media/hdphoto2.wdp"/><Relationship Id="rId5" Type="http://schemas.openxmlformats.org/officeDocument/2006/relationships/image" Target="../media/image14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7.png"/><Relationship Id="rId1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6.png"/><Relationship Id="rId3" Type="http://schemas.openxmlformats.org/officeDocument/2006/relationships/audio" Target="../media/audio1.wav"/><Relationship Id="rId7" Type="http://schemas.openxmlformats.org/officeDocument/2006/relationships/audio" Target="../media/audio2.wav"/><Relationship Id="rId12" Type="http://schemas.openxmlformats.org/officeDocument/2006/relationships/slide" Target="slide2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11" Type="http://schemas.microsoft.com/office/2007/relationships/hdphoto" Target="../media/hdphoto2.wdp"/><Relationship Id="rId5" Type="http://schemas.openxmlformats.org/officeDocument/2006/relationships/image" Target="../media/image14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7.png"/><Relationship Id="rId1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6.png"/><Relationship Id="rId3" Type="http://schemas.openxmlformats.org/officeDocument/2006/relationships/audio" Target="../media/audio1.wav"/><Relationship Id="rId7" Type="http://schemas.openxmlformats.org/officeDocument/2006/relationships/audio" Target="../media/audio2.wav"/><Relationship Id="rId12" Type="http://schemas.openxmlformats.org/officeDocument/2006/relationships/slide" Target="slide2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11" Type="http://schemas.microsoft.com/office/2007/relationships/hdphoto" Target="../media/hdphoto2.wdp"/><Relationship Id="rId5" Type="http://schemas.openxmlformats.org/officeDocument/2006/relationships/image" Target="../media/image14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7.png"/><Relationship Id="rId1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6.png"/><Relationship Id="rId3" Type="http://schemas.openxmlformats.org/officeDocument/2006/relationships/audio" Target="../media/audio1.wav"/><Relationship Id="rId7" Type="http://schemas.openxmlformats.org/officeDocument/2006/relationships/audio" Target="../media/audio2.wav"/><Relationship Id="rId12" Type="http://schemas.openxmlformats.org/officeDocument/2006/relationships/slide" Target="slide2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11" Type="http://schemas.microsoft.com/office/2007/relationships/hdphoto" Target="../media/hdphoto2.wdp"/><Relationship Id="rId5" Type="http://schemas.openxmlformats.org/officeDocument/2006/relationships/image" Target="../media/image14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7.png"/><Relationship Id="rId1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6.png"/><Relationship Id="rId3" Type="http://schemas.openxmlformats.org/officeDocument/2006/relationships/audio" Target="../media/audio1.wav"/><Relationship Id="rId7" Type="http://schemas.openxmlformats.org/officeDocument/2006/relationships/audio" Target="../media/audio2.wav"/><Relationship Id="rId12" Type="http://schemas.openxmlformats.org/officeDocument/2006/relationships/slide" Target="slide2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11" Type="http://schemas.microsoft.com/office/2007/relationships/hdphoto" Target="../media/hdphoto2.wdp"/><Relationship Id="rId5" Type="http://schemas.openxmlformats.org/officeDocument/2006/relationships/image" Target="../media/image14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7.png"/><Relationship Id="rId1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6.png"/><Relationship Id="rId3" Type="http://schemas.openxmlformats.org/officeDocument/2006/relationships/audio" Target="../media/audio1.wav"/><Relationship Id="rId7" Type="http://schemas.openxmlformats.org/officeDocument/2006/relationships/audio" Target="../media/audio2.wav"/><Relationship Id="rId12" Type="http://schemas.openxmlformats.org/officeDocument/2006/relationships/slide" Target="slide2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11" Type="http://schemas.microsoft.com/office/2007/relationships/hdphoto" Target="../media/hdphoto2.wdp"/><Relationship Id="rId5" Type="http://schemas.openxmlformats.org/officeDocument/2006/relationships/image" Target="../media/image14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7.png"/><Relationship Id="rId1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6.png"/><Relationship Id="rId3" Type="http://schemas.openxmlformats.org/officeDocument/2006/relationships/audio" Target="../media/audio1.wav"/><Relationship Id="rId7" Type="http://schemas.openxmlformats.org/officeDocument/2006/relationships/audio" Target="../media/audio2.wav"/><Relationship Id="rId12" Type="http://schemas.openxmlformats.org/officeDocument/2006/relationships/slide" Target="slide2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11" Type="http://schemas.microsoft.com/office/2007/relationships/hdphoto" Target="../media/hdphoto2.wdp"/><Relationship Id="rId5" Type="http://schemas.openxmlformats.org/officeDocument/2006/relationships/image" Target="../media/image14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7.png"/><Relationship Id="rId1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microsoft.com/office/2007/relationships/hdphoto" Target="../media/hdphoto2.wdp"/><Relationship Id="rId3" Type="http://schemas.openxmlformats.org/officeDocument/2006/relationships/audio" Target="../media/audio1.wav"/><Relationship Id="rId7" Type="http://schemas.openxmlformats.org/officeDocument/2006/relationships/audio" Target="../media/audio2.wav"/><Relationship Id="rId12" Type="http://schemas.openxmlformats.org/officeDocument/2006/relationships/image" Target="../media/image18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11" Type="http://schemas.openxmlformats.org/officeDocument/2006/relationships/image" Target="../media/image17.png"/><Relationship Id="rId5" Type="http://schemas.openxmlformats.org/officeDocument/2006/relationships/image" Target="../media/image14.png"/><Relationship Id="rId10" Type="http://schemas.openxmlformats.org/officeDocument/2006/relationships/image" Target="../media/image16.png"/><Relationship Id="rId4" Type="http://schemas.openxmlformats.org/officeDocument/2006/relationships/image" Target="../media/image8.png"/><Relationship Id="rId9" Type="http://schemas.openxmlformats.org/officeDocument/2006/relationships/slide" Target="slide2.xml"/><Relationship Id="rId1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slide" Target="slide2.xml"/><Relationship Id="rId3" Type="http://schemas.openxmlformats.org/officeDocument/2006/relationships/audio" Target="../media/audio1.wav"/><Relationship Id="rId7" Type="http://schemas.openxmlformats.org/officeDocument/2006/relationships/audio" Target="../media/audio2.wav"/><Relationship Id="rId12" Type="http://schemas.openxmlformats.org/officeDocument/2006/relationships/image" Target="../media/image19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11" Type="http://schemas.microsoft.com/office/2007/relationships/hdphoto" Target="../media/hdphoto2.wdp"/><Relationship Id="rId5" Type="http://schemas.openxmlformats.org/officeDocument/2006/relationships/image" Target="../media/image14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7.png"/><Relationship Id="rId1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slide" Target="slide2.xml"/><Relationship Id="rId3" Type="http://schemas.openxmlformats.org/officeDocument/2006/relationships/audio" Target="../media/audio1.wav"/><Relationship Id="rId7" Type="http://schemas.openxmlformats.org/officeDocument/2006/relationships/audio" Target="../media/audio2.wav"/><Relationship Id="rId12" Type="http://schemas.openxmlformats.org/officeDocument/2006/relationships/image" Target="../media/image11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11" Type="http://schemas.microsoft.com/office/2007/relationships/hdphoto" Target="../media/hdphoto2.wdp"/><Relationship Id="rId5" Type="http://schemas.openxmlformats.org/officeDocument/2006/relationships/image" Target="../media/image14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7.png"/><Relationship Id="rId1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slide" Target="slide2.xml"/><Relationship Id="rId3" Type="http://schemas.openxmlformats.org/officeDocument/2006/relationships/audio" Target="../media/audio1.wav"/><Relationship Id="rId7" Type="http://schemas.openxmlformats.org/officeDocument/2006/relationships/audio" Target="../media/audio2.wav"/><Relationship Id="rId12" Type="http://schemas.openxmlformats.org/officeDocument/2006/relationships/image" Target="../media/image10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11" Type="http://schemas.microsoft.com/office/2007/relationships/hdphoto" Target="../media/hdphoto2.wdp"/><Relationship Id="rId5" Type="http://schemas.openxmlformats.org/officeDocument/2006/relationships/image" Target="../media/image14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7.png"/><Relationship Id="rId1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slide" Target="slide2.xml"/><Relationship Id="rId3" Type="http://schemas.openxmlformats.org/officeDocument/2006/relationships/audio" Target="../media/audio1.wav"/><Relationship Id="rId7" Type="http://schemas.openxmlformats.org/officeDocument/2006/relationships/audio" Target="../media/audio2.wav"/><Relationship Id="rId12" Type="http://schemas.openxmlformats.org/officeDocument/2006/relationships/image" Target="../media/image20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11" Type="http://schemas.microsoft.com/office/2007/relationships/hdphoto" Target="../media/hdphoto2.wdp"/><Relationship Id="rId5" Type="http://schemas.openxmlformats.org/officeDocument/2006/relationships/image" Target="../media/image14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7.png"/><Relationship Id="rId1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slide" Target="slide2.xml"/><Relationship Id="rId3" Type="http://schemas.openxmlformats.org/officeDocument/2006/relationships/audio" Target="../media/audio1.wav"/><Relationship Id="rId7" Type="http://schemas.openxmlformats.org/officeDocument/2006/relationships/audio" Target="../media/audio2.wav"/><Relationship Id="rId12" Type="http://schemas.openxmlformats.org/officeDocument/2006/relationships/image" Target="../media/image5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11" Type="http://schemas.microsoft.com/office/2007/relationships/hdphoto" Target="../media/hdphoto2.wdp"/><Relationship Id="rId5" Type="http://schemas.openxmlformats.org/officeDocument/2006/relationships/image" Target="../media/image14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7.png"/><Relationship Id="rId1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slide" Target="slide2.xml"/><Relationship Id="rId3" Type="http://schemas.openxmlformats.org/officeDocument/2006/relationships/audio" Target="../media/audio1.wav"/><Relationship Id="rId7" Type="http://schemas.openxmlformats.org/officeDocument/2006/relationships/audio" Target="../media/audio2.wav"/><Relationship Id="rId12" Type="http://schemas.openxmlformats.org/officeDocument/2006/relationships/image" Target="../media/image21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slide" Target="slide1.xml"/><Relationship Id="rId11" Type="http://schemas.microsoft.com/office/2007/relationships/hdphoto" Target="../media/hdphoto2.wdp"/><Relationship Id="rId5" Type="http://schemas.openxmlformats.org/officeDocument/2006/relationships/image" Target="../media/image14.png"/><Relationship Id="rId10" Type="http://schemas.openxmlformats.org/officeDocument/2006/relationships/image" Target="../media/image18.png"/><Relationship Id="rId4" Type="http://schemas.openxmlformats.org/officeDocument/2006/relationships/image" Target="../media/image8.png"/><Relationship Id="rId9" Type="http://schemas.openxmlformats.org/officeDocument/2006/relationships/image" Target="../media/image17.png"/><Relationship Id="rId1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รูปภาพ 4">
            <a:hlinkClick r:id="" action="ppaction://hlinkshowjump?jump=nextslide">
              <a:snd r:embed="rId5" name="chimes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2835AEF5-DB3C-4CEA-BE67-5BE287EBAD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81" t="15012" r="20792" b="18123"/>
          <a:stretch>
            <a:fillRect/>
          </a:stretch>
        </p:blipFill>
        <p:spPr bwMode="auto">
          <a:xfrm>
            <a:off x="5505450" y="4133850"/>
            <a:ext cx="1795463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" name="กลุ่ม 26">
            <a:extLst>
              <a:ext uri="{FF2B5EF4-FFF2-40B4-BE49-F238E27FC236}">
                <a16:creationId xmlns:a16="http://schemas.microsoft.com/office/drawing/2014/main" id="{02DF470D-98D7-4BBE-BBB7-D5EAF58E019F}"/>
              </a:ext>
            </a:extLst>
          </p:cNvPr>
          <p:cNvGrpSpPr>
            <a:grpSpLocks/>
          </p:cNvGrpSpPr>
          <p:nvPr/>
        </p:nvGrpSpPr>
        <p:grpSpPr bwMode="auto">
          <a:xfrm>
            <a:off x="1677172" y="333328"/>
            <a:ext cx="8912963" cy="2663825"/>
            <a:chOff x="2664503" y="604859"/>
            <a:chExt cx="6359376" cy="2351225"/>
          </a:xfrm>
        </p:grpSpPr>
        <p:pic>
          <p:nvPicPr>
            <p:cNvPr id="2061" name="รูปภาพ 20">
              <a:extLst>
                <a:ext uri="{FF2B5EF4-FFF2-40B4-BE49-F238E27FC236}">
                  <a16:creationId xmlns:a16="http://schemas.microsoft.com/office/drawing/2014/main" id="{1DEE7E15-E552-4889-B102-626701781D4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924" t="26076" r="27744" b="39641"/>
            <a:stretch>
              <a:fillRect/>
            </a:stretch>
          </p:blipFill>
          <p:spPr bwMode="auto">
            <a:xfrm>
              <a:off x="2664503" y="604859"/>
              <a:ext cx="6359376" cy="2351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62" name="กล่องข้อความ 25">
              <a:extLst>
                <a:ext uri="{FF2B5EF4-FFF2-40B4-BE49-F238E27FC236}">
                  <a16:creationId xmlns:a16="http://schemas.microsoft.com/office/drawing/2014/main" id="{5B53EDE7-CCBB-45E3-990A-221A269511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71145" y="668248"/>
              <a:ext cx="5946092" cy="2146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1pPr>
              <a:lvl2pPr marL="742950" indent="-285750"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2pPr>
              <a:lvl3pPr marL="1143000" indent="-228600"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3pPr>
              <a:lvl4pPr marL="1600200" indent="-228600"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4pPr>
              <a:lvl5pPr marL="2057400" indent="-228600"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Calibri" panose="020F0502020204030204" pitchFamily="34" charset="0"/>
                  <a:cs typeface="Cordia New" panose="020B0304020202020204" pitchFamily="34" charset="-34"/>
                </a:defRPr>
              </a:lvl9pPr>
            </a:lstStyle>
            <a:p>
              <a:pPr algn="ctr" eaLnBrk="1" hangingPunct="1"/>
              <a:r>
                <a:rPr lang="en-US" altLang="th-TH" sz="7200" dirty="0">
                  <a:solidFill>
                    <a:srgbClr val="9C0414"/>
                  </a:solidFill>
                  <a:latin typeface="Itim" panose="00000500000000000000" pitchFamily="50" charset="-34"/>
                  <a:cs typeface="Itim" panose="00000500000000000000" pitchFamily="50" charset="-34"/>
                </a:rPr>
                <a:t>…</a:t>
              </a:r>
              <a:r>
                <a:rPr lang="th-TH" altLang="th-TH" sz="8000" b="1" dirty="0">
                  <a:solidFill>
                    <a:srgbClr val="000000"/>
                  </a:solidFill>
                  <a:latin typeface="Itim" panose="00000500000000000000" pitchFamily="50" charset="-34"/>
                  <a:cs typeface="Itim" panose="00000500000000000000" pitchFamily="50" charset="-34"/>
                </a:rPr>
                <a:t>เกม</a:t>
              </a:r>
              <a:r>
                <a:rPr lang="th-TH" altLang="th-TH" sz="7200" dirty="0">
                  <a:solidFill>
                    <a:srgbClr val="9C0414"/>
                  </a:solidFill>
                  <a:latin typeface="Itim" panose="00000500000000000000" pitchFamily="50" charset="-34"/>
                  <a:cs typeface="Itim" panose="00000500000000000000" pitchFamily="50" charset="-34"/>
                </a:rPr>
                <a:t>…</a:t>
              </a:r>
            </a:p>
            <a:p>
              <a:pPr algn="ctr" eaLnBrk="1" hangingPunct="1"/>
              <a:r>
                <a:rPr lang="th-TH" altLang="th-TH" sz="7200" dirty="0">
                  <a:solidFill>
                    <a:srgbClr val="E14C47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tim" panose="00000500000000000000" pitchFamily="50" charset="-34"/>
                  <a:cs typeface="Itim" panose="00000500000000000000" pitchFamily="50" charset="-34"/>
                </a:rPr>
                <a:t>ประโยคนี้กี่ส่วนนะ</a:t>
              </a:r>
            </a:p>
          </p:txBody>
        </p:sp>
      </p:grpSp>
      <p:pic>
        <p:nvPicPr>
          <p:cNvPr id="1026" name="Picture 2" descr="MT - Multimedia [RMUTP]">
            <a:extLst>
              <a:ext uri="{FF2B5EF4-FFF2-40B4-BE49-F238E27FC236}">
                <a16:creationId xmlns:a16="http://schemas.microsoft.com/office/drawing/2014/main" id="{BEEEA43A-CB80-422F-8970-E948D2487A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1" t="24205" r="6819" b="22855"/>
          <a:stretch>
            <a:fillRect/>
          </a:stretch>
        </p:blipFill>
        <p:spPr bwMode="auto">
          <a:xfrm rot="-8496016">
            <a:off x="6823075" y="5816600"/>
            <a:ext cx="1063625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2C196C57-823E-685A-FEE9-A53E6ACED63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59" t="5143" r="13043"/>
          <a:stretch/>
        </p:blipFill>
        <p:spPr>
          <a:xfrm>
            <a:off x="1746759" y="2675853"/>
            <a:ext cx="3114589" cy="4161254"/>
          </a:xfrm>
          <a:prstGeom prst="rect">
            <a:avLst/>
          </a:prstGeom>
        </p:spPr>
      </p:pic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19A09D9B-6F00-6B6E-BA8C-796DD7EE39A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2" t="9975" r="3740" b="5237"/>
          <a:stretch/>
        </p:blipFill>
        <p:spPr>
          <a:xfrm>
            <a:off x="7756101" y="2675853"/>
            <a:ext cx="3968751" cy="3627352"/>
          </a:xfrm>
          <a:prstGeom prst="rect">
            <a:avLst/>
          </a:prstGeom>
        </p:spPr>
      </p:pic>
      <p:sp>
        <p:nvSpPr>
          <p:cNvPr id="6" name="คำบรรยายภาพ: วงรี 5">
            <a:extLst>
              <a:ext uri="{FF2B5EF4-FFF2-40B4-BE49-F238E27FC236}">
                <a16:creationId xmlns:a16="http://schemas.microsoft.com/office/drawing/2014/main" id="{309C3F8E-E59E-A4D6-5B78-E0368C5B541B}"/>
              </a:ext>
            </a:extLst>
          </p:cNvPr>
          <p:cNvSpPr/>
          <p:nvPr/>
        </p:nvSpPr>
        <p:spPr>
          <a:xfrm>
            <a:off x="386798" y="1450930"/>
            <a:ext cx="2264735" cy="1422152"/>
          </a:xfrm>
          <a:custGeom>
            <a:avLst/>
            <a:gdLst>
              <a:gd name="connsiteX0" fmla="*/ 1713181 w 2264735"/>
              <a:gd name="connsiteY0" fmla="*/ 1785896 h 1422152"/>
              <a:gd name="connsiteX1" fmla="*/ 1284949 w 2264735"/>
              <a:gd name="connsiteY1" fmla="*/ 1415667 h 1422152"/>
              <a:gd name="connsiteX2" fmla="*/ 149193 w 2264735"/>
              <a:gd name="connsiteY2" fmla="*/ 1063865 h 1422152"/>
              <a:gd name="connsiteX3" fmla="*/ 783778 w 2264735"/>
              <a:gd name="connsiteY3" fmla="*/ 34531 h 1422152"/>
              <a:gd name="connsiteX4" fmla="*/ 1891818 w 2264735"/>
              <a:gd name="connsiteY4" fmla="*/ 183634 h 1422152"/>
              <a:gd name="connsiteX5" fmla="*/ 1694163 w 2264735"/>
              <a:gd name="connsiteY5" fmla="*/ 1328469 h 1422152"/>
              <a:gd name="connsiteX6" fmla="*/ 1713181 w 2264735"/>
              <a:gd name="connsiteY6" fmla="*/ 1785896 h 142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64735" h="1422152" fill="none" extrusionOk="0">
                <a:moveTo>
                  <a:pt x="1713181" y="1785896"/>
                </a:moveTo>
                <a:cubicBezTo>
                  <a:pt x="1529469" y="1606619"/>
                  <a:pt x="1405849" y="1513795"/>
                  <a:pt x="1284949" y="1415667"/>
                </a:cubicBezTo>
                <a:cubicBezTo>
                  <a:pt x="819925" y="1529860"/>
                  <a:pt x="335497" y="1305328"/>
                  <a:pt x="149193" y="1063865"/>
                </a:cubicBezTo>
                <a:cubicBezTo>
                  <a:pt x="-215723" y="650076"/>
                  <a:pt x="149732" y="89523"/>
                  <a:pt x="783778" y="34531"/>
                </a:cubicBezTo>
                <a:cubicBezTo>
                  <a:pt x="1221163" y="-89984"/>
                  <a:pt x="1592328" y="33390"/>
                  <a:pt x="1891818" y="183634"/>
                </a:cubicBezTo>
                <a:cubicBezTo>
                  <a:pt x="2334018" y="517154"/>
                  <a:pt x="2455916" y="1019852"/>
                  <a:pt x="1694163" y="1328469"/>
                </a:cubicBezTo>
                <a:cubicBezTo>
                  <a:pt x="1720476" y="1509930"/>
                  <a:pt x="1702696" y="1576834"/>
                  <a:pt x="1713181" y="1785896"/>
                </a:cubicBezTo>
                <a:close/>
              </a:path>
              <a:path w="2264735" h="1422152" stroke="0" extrusionOk="0">
                <a:moveTo>
                  <a:pt x="1713181" y="1785896"/>
                </a:moveTo>
                <a:cubicBezTo>
                  <a:pt x="1627242" y="1687127"/>
                  <a:pt x="1467570" y="1606134"/>
                  <a:pt x="1284949" y="1415667"/>
                </a:cubicBezTo>
                <a:cubicBezTo>
                  <a:pt x="864195" y="1481425"/>
                  <a:pt x="370848" y="1356223"/>
                  <a:pt x="149193" y="1063865"/>
                </a:cubicBezTo>
                <a:cubicBezTo>
                  <a:pt x="-120961" y="640705"/>
                  <a:pt x="29885" y="253989"/>
                  <a:pt x="783778" y="34531"/>
                </a:cubicBezTo>
                <a:cubicBezTo>
                  <a:pt x="1108142" y="-92702"/>
                  <a:pt x="1558964" y="27514"/>
                  <a:pt x="1891818" y="183634"/>
                </a:cubicBezTo>
                <a:cubicBezTo>
                  <a:pt x="2348155" y="478805"/>
                  <a:pt x="2396460" y="1136833"/>
                  <a:pt x="1694163" y="1328469"/>
                </a:cubicBezTo>
                <a:cubicBezTo>
                  <a:pt x="1697245" y="1534279"/>
                  <a:pt x="1721959" y="1557902"/>
                  <a:pt x="1713181" y="1785896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rgbClr val="D09FF5"/>
            </a:solidFill>
            <a:extLst>
              <a:ext uri="{C807C97D-BFC1-408E-A445-0C87EB9F89A2}">
                <ask:lineSketchStyleProps xmlns:ask="http://schemas.microsoft.com/office/drawing/2018/sketchyshapes" sd="2393268988">
                  <a:prstGeom prst="wedgeEllipseCallout">
                    <a:avLst>
                      <a:gd name="adj1" fmla="val 25646"/>
                      <a:gd name="adj2" fmla="val 7557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tx1"/>
                </a:solidFill>
                <a:latin typeface="Itim" panose="00000500000000000000" pitchFamily="50" charset="-34"/>
                <a:cs typeface="Itim" panose="00000500000000000000" pitchFamily="50" charset="-34"/>
              </a:rPr>
              <a:t>2 </a:t>
            </a:r>
            <a:r>
              <a:rPr lang="th-TH" sz="4400" dirty="0">
                <a:solidFill>
                  <a:schemeClr val="tx1"/>
                </a:solidFill>
                <a:latin typeface="Itim" panose="00000500000000000000" pitchFamily="50" charset="-34"/>
                <a:cs typeface="Itim" panose="00000500000000000000" pitchFamily="50" charset="-34"/>
              </a:rPr>
              <a:t>ส่วน</a:t>
            </a:r>
          </a:p>
        </p:txBody>
      </p:sp>
      <p:sp>
        <p:nvSpPr>
          <p:cNvPr id="7" name="คำบรรยายภาพ: วงรี 6">
            <a:extLst>
              <a:ext uri="{FF2B5EF4-FFF2-40B4-BE49-F238E27FC236}">
                <a16:creationId xmlns:a16="http://schemas.microsoft.com/office/drawing/2014/main" id="{C53E1391-AD08-88F8-58E9-AED8D48B63F7}"/>
              </a:ext>
            </a:extLst>
          </p:cNvPr>
          <p:cNvSpPr/>
          <p:nvPr/>
        </p:nvSpPr>
        <p:spPr>
          <a:xfrm>
            <a:off x="9642726" y="1453539"/>
            <a:ext cx="2264735" cy="1422152"/>
          </a:xfrm>
          <a:custGeom>
            <a:avLst/>
            <a:gdLst>
              <a:gd name="connsiteX0" fmla="*/ 660555 w 2264735"/>
              <a:gd name="connsiteY0" fmla="*/ 1892230 h 1422152"/>
              <a:gd name="connsiteX1" fmla="*/ 652351 w 2264735"/>
              <a:gd name="connsiteY1" fmla="*/ 1355102 h 1422152"/>
              <a:gd name="connsiteX2" fmla="*/ 279589 w 2264735"/>
              <a:gd name="connsiteY2" fmla="*/ 243249 h 1422152"/>
              <a:gd name="connsiteX3" fmla="*/ 1395097 w 2264735"/>
              <a:gd name="connsiteY3" fmla="*/ 19404 h 1422152"/>
              <a:gd name="connsiteX4" fmla="*/ 2196693 w 2264735"/>
              <a:gd name="connsiteY4" fmla="*/ 953851 h 1422152"/>
              <a:gd name="connsiteX5" fmla="*/ 1071498 w 2264735"/>
              <a:gd name="connsiteY5" fmla="*/ 1421125 h 1422152"/>
              <a:gd name="connsiteX6" fmla="*/ 660555 w 2264735"/>
              <a:gd name="connsiteY6" fmla="*/ 1892230 h 142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64735" h="1422152" fill="none" extrusionOk="0">
                <a:moveTo>
                  <a:pt x="660555" y="1892230"/>
                </a:moveTo>
                <a:cubicBezTo>
                  <a:pt x="655543" y="1651841"/>
                  <a:pt x="680784" y="1471694"/>
                  <a:pt x="652351" y="1355102"/>
                </a:cubicBezTo>
                <a:cubicBezTo>
                  <a:pt x="-36992" y="1224517"/>
                  <a:pt x="-251203" y="591057"/>
                  <a:pt x="279589" y="243249"/>
                </a:cubicBezTo>
                <a:cubicBezTo>
                  <a:pt x="535396" y="-10697"/>
                  <a:pt x="1035767" y="-126055"/>
                  <a:pt x="1395097" y="19404"/>
                </a:cubicBezTo>
                <a:cubicBezTo>
                  <a:pt x="2086669" y="88276"/>
                  <a:pt x="2428138" y="565588"/>
                  <a:pt x="2196693" y="953851"/>
                </a:cubicBezTo>
                <a:cubicBezTo>
                  <a:pt x="2001993" y="1249921"/>
                  <a:pt x="1640412" y="1385561"/>
                  <a:pt x="1071498" y="1421125"/>
                </a:cubicBezTo>
                <a:cubicBezTo>
                  <a:pt x="921970" y="1573459"/>
                  <a:pt x="882837" y="1676933"/>
                  <a:pt x="660555" y="1892230"/>
                </a:cubicBezTo>
                <a:close/>
              </a:path>
              <a:path w="2264735" h="1422152" stroke="0" extrusionOk="0">
                <a:moveTo>
                  <a:pt x="660555" y="1892230"/>
                </a:moveTo>
                <a:cubicBezTo>
                  <a:pt x="645122" y="1749663"/>
                  <a:pt x="673544" y="1485540"/>
                  <a:pt x="652351" y="1355102"/>
                </a:cubicBezTo>
                <a:cubicBezTo>
                  <a:pt x="60240" y="1220278"/>
                  <a:pt x="-227147" y="661152"/>
                  <a:pt x="279589" y="243249"/>
                </a:cubicBezTo>
                <a:cubicBezTo>
                  <a:pt x="630384" y="17463"/>
                  <a:pt x="971579" y="-25424"/>
                  <a:pt x="1395097" y="19404"/>
                </a:cubicBezTo>
                <a:cubicBezTo>
                  <a:pt x="1989711" y="66924"/>
                  <a:pt x="2361538" y="583836"/>
                  <a:pt x="2196693" y="953851"/>
                </a:cubicBezTo>
                <a:cubicBezTo>
                  <a:pt x="1968874" y="1233568"/>
                  <a:pt x="1577337" y="1449315"/>
                  <a:pt x="1071498" y="1421125"/>
                </a:cubicBezTo>
                <a:cubicBezTo>
                  <a:pt x="939203" y="1603962"/>
                  <a:pt x="746367" y="1778206"/>
                  <a:pt x="660555" y="1892230"/>
                </a:cubicBezTo>
                <a:close/>
              </a:path>
            </a:pathLst>
          </a:custGeom>
          <a:solidFill>
            <a:schemeClr val="bg1"/>
          </a:solidFill>
          <a:ln w="57150">
            <a:solidFill>
              <a:srgbClr val="FF8177"/>
            </a:solidFill>
            <a:extLst>
              <a:ext uri="{C807C97D-BFC1-408E-A445-0C87EB9F89A2}">
                <ask:lineSketchStyleProps xmlns:ask="http://schemas.microsoft.com/office/drawing/2018/sketchyshapes" sd="2393268988">
                  <a:prstGeom prst="wedgeEllipseCallout">
                    <a:avLst>
                      <a:gd name="adj1" fmla="val -20833"/>
                      <a:gd name="adj2" fmla="val 83054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tx1"/>
                </a:solidFill>
                <a:latin typeface="Itim" panose="00000500000000000000" pitchFamily="50" charset="-34"/>
                <a:cs typeface="Itim" panose="00000500000000000000" pitchFamily="50" charset="-34"/>
              </a:rPr>
              <a:t>3 </a:t>
            </a:r>
            <a:r>
              <a:rPr lang="th-TH" sz="4400" dirty="0">
                <a:solidFill>
                  <a:schemeClr val="tx1"/>
                </a:solidFill>
                <a:latin typeface="Itim" panose="00000500000000000000" pitchFamily="50" charset="-34"/>
                <a:cs typeface="Itim" panose="00000500000000000000" pitchFamily="50" charset="-34"/>
              </a:rPr>
              <a:t>ส่วน</a:t>
            </a:r>
          </a:p>
        </p:txBody>
      </p:sp>
      <p:pic>
        <p:nvPicPr>
          <p:cNvPr id="2" name="20. Cats and Gats - Dyalla">
            <a:hlinkClick r:id="" action="ppaction://media"/>
            <a:extLst>
              <a:ext uri="{FF2B5EF4-FFF2-40B4-BE49-F238E27FC236}">
                <a16:creationId xmlns:a16="http://schemas.microsoft.com/office/drawing/2014/main" id="{BFA813CE-220E-30B7-C2AB-45DEA6C4425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530313" y="4462948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45918" numSld="999" showWhenStopped="0">
                <p:cTn id="2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82F426C5-069E-16D6-E18A-899C6F69B90A}"/>
              </a:ext>
            </a:extLst>
          </p:cNvPr>
          <p:cNvGrpSpPr/>
          <p:nvPr/>
        </p:nvGrpSpPr>
        <p:grpSpPr>
          <a:xfrm>
            <a:off x="1052623" y="1168400"/>
            <a:ext cx="8165805" cy="2796363"/>
            <a:chOff x="1754372" y="1084521"/>
            <a:chExt cx="8846288" cy="2796363"/>
          </a:xfrm>
        </p:grpSpPr>
        <p:sp>
          <p:nvSpPr>
            <p:cNvPr id="2" name="สี่เหลี่ยมผืนผ้า: มุมมน 1">
              <a:extLst>
                <a:ext uri="{FF2B5EF4-FFF2-40B4-BE49-F238E27FC236}">
                  <a16:creationId xmlns:a16="http://schemas.microsoft.com/office/drawing/2014/main" id="{D6101353-67D5-9F83-200E-3AB480B0C471}"/>
                </a:ext>
              </a:extLst>
            </p:cNvPr>
            <p:cNvSpPr/>
            <p:nvPr/>
          </p:nvSpPr>
          <p:spPr>
            <a:xfrm>
              <a:off x="1754372" y="1084521"/>
              <a:ext cx="8846288" cy="2796363"/>
            </a:xfrm>
            <a:prstGeom prst="roundRect">
              <a:avLst>
                <a:gd name="adj" fmla="val 36439"/>
              </a:avLst>
            </a:prstGeom>
            <a:solidFill>
              <a:srgbClr val="FFEC8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2" name="สี่เหลี่ยมผืนผ้า: มุมมน 11">
              <a:extLst>
                <a:ext uri="{FF2B5EF4-FFF2-40B4-BE49-F238E27FC236}">
                  <a16:creationId xmlns:a16="http://schemas.microsoft.com/office/drawing/2014/main" id="{0755840C-71C1-4660-9F73-6A01EB899B19}"/>
                </a:ext>
              </a:extLst>
            </p:cNvPr>
            <p:cNvSpPr/>
            <p:nvPr/>
          </p:nvSpPr>
          <p:spPr>
            <a:xfrm>
              <a:off x="2147130" y="1270645"/>
              <a:ext cx="8060771" cy="2424113"/>
            </a:xfrm>
            <a:custGeom>
              <a:avLst/>
              <a:gdLst>
                <a:gd name="connsiteX0" fmla="*/ 0 w 8060771"/>
                <a:gd name="connsiteY0" fmla="*/ 810720 h 2424113"/>
                <a:gd name="connsiteX1" fmla="*/ 810720 w 8060771"/>
                <a:gd name="connsiteY1" fmla="*/ 0 h 2424113"/>
                <a:gd name="connsiteX2" fmla="*/ 1390260 w 8060771"/>
                <a:gd name="connsiteY2" fmla="*/ 0 h 2424113"/>
                <a:gd name="connsiteX3" fmla="*/ 1905406 w 8060771"/>
                <a:gd name="connsiteY3" fmla="*/ 0 h 2424113"/>
                <a:gd name="connsiteX4" fmla="*/ 2549339 w 8060771"/>
                <a:gd name="connsiteY4" fmla="*/ 0 h 2424113"/>
                <a:gd name="connsiteX5" fmla="*/ 3322059 w 8060771"/>
                <a:gd name="connsiteY5" fmla="*/ 0 h 2424113"/>
                <a:gd name="connsiteX6" fmla="*/ 4094779 w 8060771"/>
                <a:gd name="connsiteY6" fmla="*/ 0 h 2424113"/>
                <a:gd name="connsiteX7" fmla="*/ 4609925 w 8060771"/>
                <a:gd name="connsiteY7" fmla="*/ 0 h 2424113"/>
                <a:gd name="connsiteX8" fmla="*/ 5382645 w 8060771"/>
                <a:gd name="connsiteY8" fmla="*/ 0 h 2424113"/>
                <a:gd name="connsiteX9" fmla="*/ 5833398 w 8060771"/>
                <a:gd name="connsiteY9" fmla="*/ 0 h 2424113"/>
                <a:gd name="connsiteX10" fmla="*/ 6606118 w 8060771"/>
                <a:gd name="connsiteY10" fmla="*/ 0 h 2424113"/>
                <a:gd name="connsiteX11" fmla="*/ 7250051 w 8060771"/>
                <a:gd name="connsiteY11" fmla="*/ 0 h 2424113"/>
                <a:gd name="connsiteX12" fmla="*/ 8060771 w 8060771"/>
                <a:gd name="connsiteY12" fmla="*/ 810720 h 2424113"/>
                <a:gd name="connsiteX13" fmla="*/ 8060771 w 8060771"/>
                <a:gd name="connsiteY13" fmla="*/ 1187976 h 2424113"/>
                <a:gd name="connsiteX14" fmla="*/ 8060771 w 8060771"/>
                <a:gd name="connsiteY14" fmla="*/ 1613393 h 2424113"/>
                <a:gd name="connsiteX15" fmla="*/ 7250051 w 8060771"/>
                <a:gd name="connsiteY15" fmla="*/ 2424113 h 2424113"/>
                <a:gd name="connsiteX16" fmla="*/ 6606118 w 8060771"/>
                <a:gd name="connsiteY16" fmla="*/ 2424113 h 2424113"/>
                <a:gd name="connsiteX17" fmla="*/ 6090971 w 8060771"/>
                <a:gd name="connsiteY17" fmla="*/ 2424113 h 2424113"/>
                <a:gd name="connsiteX18" fmla="*/ 5575825 w 8060771"/>
                <a:gd name="connsiteY18" fmla="*/ 2424113 h 2424113"/>
                <a:gd name="connsiteX19" fmla="*/ 4867499 w 8060771"/>
                <a:gd name="connsiteY19" fmla="*/ 2424113 h 2424113"/>
                <a:gd name="connsiteX20" fmla="*/ 4352352 w 8060771"/>
                <a:gd name="connsiteY20" fmla="*/ 2424113 h 2424113"/>
                <a:gd name="connsiteX21" fmla="*/ 3772812 w 8060771"/>
                <a:gd name="connsiteY21" fmla="*/ 2424113 h 2424113"/>
                <a:gd name="connsiteX22" fmla="*/ 3193272 w 8060771"/>
                <a:gd name="connsiteY22" fmla="*/ 2424113 h 2424113"/>
                <a:gd name="connsiteX23" fmla="*/ 2678126 w 8060771"/>
                <a:gd name="connsiteY23" fmla="*/ 2424113 h 2424113"/>
                <a:gd name="connsiteX24" fmla="*/ 2227373 w 8060771"/>
                <a:gd name="connsiteY24" fmla="*/ 2424113 h 2424113"/>
                <a:gd name="connsiteX25" fmla="*/ 1583440 w 8060771"/>
                <a:gd name="connsiteY25" fmla="*/ 2424113 h 2424113"/>
                <a:gd name="connsiteX26" fmla="*/ 810720 w 8060771"/>
                <a:gd name="connsiteY26" fmla="*/ 2424113 h 2424113"/>
                <a:gd name="connsiteX27" fmla="*/ 0 w 8060771"/>
                <a:gd name="connsiteY27" fmla="*/ 1613393 h 2424113"/>
                <a:gd name="connsiteX28" fmla="*/ 0 w 8060771"/>
                <a:gd name="connsiteY28" fmla="*/ 1236137 h 2424113"/>
                <a:gd name="connsiteX29" fmla="*/ 0 w 8060771"/>
                <a:gd name="connsiteY29" fmla="*/ 810720 h 2424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8060771" h="2424113" fill="none" extrusionOk="0">
                  <a:moveTo>
                    <a:pt x="0" y="810720"/>
                  </a:moveTo>
                  <a:cubicBezTo>
                    <a:pt x="76166" y="424137"/>
                    <a:pt x="323066" y="66219"/>
                    <a:pt x="810720" y="0"/>
                  </a:cubicBezTo>
                  <a:cubicBezTo>
                    <a:pt x="1067396" y="5255"/>
                    <a:pt x="1105042" y="-17203"/>
                    <a:pt x="1390260" y="0"/>
                  </a:cubicBezTo>
                  <a:cubicBezTo>
                    <a:pt x="1675478" y="17203"/>
                    <a:pt x="1649436" y="-7248"/>
                    <a:pt x="1905406" y="0"/>
                  </a:cubicBezTo>
                  <a:cubicBezTo>
                    <a:pt x="2161376" y="7248"/>
                    <a:pt x="2353063" y="14237"/>
                    <a:pt x="2549339" y="0"/>
                  </a:cubicBezTo>
                  <a:cubicBezTo>
                    <a:pt x="2745615" y="-14237"/>
                    <a:pt x="2952195" y="29856"/>
                    <a:pt x="3322059" y="0"/>
                  </a:cubicBezTo>
                  <a:cubicBezTo>
                    <a:pt x="3691923" y="-29856"/>
                    <a:pt x="3800119" y="-11716"/>
                    <a:pt x="4094779" y="0"/>
                  </a:cubicBezTo>
                  <a:cubicBezTo>
                    <a:pt x="4389439" y="11716"/>
                    <a:pt x="4371711" y="1754"/>
                    <a:pt x="4609925" y="0"/>
                  </a:cubicBezTo>
                  <a:cubicBezTo>
                    <a:pt x="4848139" y="-1754"/>
                    <a:pt x="5076095" y="10284"/>
                    <a:pt x="5382645" y="0"/>
                  </a:cubicBezTo>
                  <a:cubicBezTo>
                    <a:pt x="5689195" y="-10284"/>
                    <a:pt x="5719005" y="-22282"/>
                    <a:pt x="5833398" y="0"/>
                  </a:cubicBezTo>
                  <a:cubicBezTo>
                    <a:pt x="5947791" y="22282"/>
                    <a:pt x="6399553" y="-3332"/>
                    <a:pt x="6606118" y="0"/>
                  </a:cubicBezTo>
                  <a:cubicBezTo>
                    <a:pt x="6812683" y="3332"/>
                    <a:pt x="6941828" y="4717"/>
                    <a:pt x="7250051" y="0"/>
                  </a:cubicBezTo>
                  <a:cubicBezTo>
                    <a:pt x="7688772" y="-37439"/>
                    <a:pt x="8096639" y="375148"/>
                    <a:pt x="8060771" y="810720"/>
                  </a:cubicBezTo>
                  <a:cubicBezTo>
                    <a:pt x="8076833" y="910224"/>
                    <a:pt x="8053402" y="1003056"/>
                    <a:pt x="8060771" y="1187976"/>
                  </a:cubicBezTo>
                  <a:cubicBezTo>
                    <a:pt x="8068140" y="1372896"/>
                    <a:pt x="8062623" y="1484563"/>
                    <a:pt x="8060771" y="1613393"/>
                  </a:cubicBezTo>
                  <a:cubicBezTo>
                    <a:pt x="8058981" y="2151652"/>
                    <a:pt x="7662024" y="2348318"/>
                    <a:pt x="7250051" y="2424113"/>
                  </a:cubicBezTo>
                  <a:cubicBezTo>
                    <a:pt x="6952095" y="2392649"/>
                    <a:pt x="6735702" y="2426485"/>
                    <a:pt x="6606118" y="2424113"/>
                  </a:cubicBezTo>
                  <a:cubicBezTo>
                    <a:pt x="6476534" y="2421741"/>
                    <a:pt x="6260706" y="2416712"/>
                    <a:pt x="6090971" y="2424113"/>
                  </a:cubicBezTo>
                  <a:cubicBezTo>
                    <a:pt x="5921236" y="2431514"/>
                    <a:pt x="5735920" y="2417005"/>
                    <a:pt x="5575825" y="2424113"/>
                  </a:cubicBezTo>
                  <a:cubicBezTo>
                    <a:pt x="5415730" y="2431221"/>
                    <a:pt x="5111398" y="2425956"/>
                    <a:pt x="4867499" y="2424113"/>
                  </a:cubicBezTo>
                  <a:cubicBezTo>
                    <a:pt x="4623600" y="2422270"/>
                    <a:pt x="4496112" y="2414076"/>
                    <a:pt x="4352352" y="2424113"/>
                  </a:cubicBezTo>
                  <a:cubicBezTo>
                    <a:pt x="4208592" y="2434150"/>
                    <a:pt x="4025173" y="2411542"/>
                    <a:pt x="3772812" y="2424113"/>
                  </a:cubicBezTo>
                  <a:cubicBezTo>
                    <a:pt x="3520451" y="2436684"/>
                    <a:pt x="3454330" y="2406560"/>
                    <a:pt x="3193272" y="2424113"/>
                  </a:cubicBezTo>
                  <a:cubicBezTo>
                    <a:pt x="2932214" y="2441666"/>
                    <a:pt x="2788436" y="2407302"/>
                    <a:pt x="2678126" y="2424113"/>
                  </a:cubicBezTo>
                  <a:cubicBezTo>
                    <a:pt x="2567816" y="2440924"/>
                    <a:pt x="2405918" y="2439166"/>
                    <a:pt x="2227373" y="2424113"/>
                  </a:cubicBezTo>
                  <a:cubicBezTo>
                    <a:pt x="2048828" y="2409060"/>
                    <a:pt x="1718118" y="2456229"/>
                    <a:pt x="1583440" y="2424113"/>
                  </a:cubicBezTo>
                  <a:cubicBezTo>
                    <a:pt x="1448762" y="2391997"/>
                    <a:pt x="1134855" y="2437405"/>
                    <a:pt x="810720" y="2424113"/>
                  </a:cubicBezTo>
                  <a:cubicBezTo>
                    <a:pt x="397451" y="2447209"/>
                    <a:pt x="8821" y="2048408"/>
                    <a:pt x="0" y="1613393"/>
                  </a:cubicBezTo>
                  <a:cubicBezTo>
                    <a:pt x="-1687" y="1535213"/>
                    <a:pt x="-15757" y="1322310"/>
                    <a:pt x="0" y="1236137"/>
                  </a:cubicBezTo>
                  <a:cubicBezTo>
                    <a:pt x="15757" y="1149964"/>
                    <a:pt x="7494" y="964912"/>
                    <a:pt x="0" y="810720"/>
                  </a:cubicBezTo>
                  <a:close/>
                </a:path>
                <a:path w="8060771" h="2424113" stroke="0" extrusionOk="0">
                  <a:moveTo>
                    <a:pt x="0" y="810720"/>
                  </a:moveTo>
                  <a:cubicBezTo>
                    <a:pt x="97999" y="327605"/>
                    <a:pt x="395514" y="22192"/>
                    <a:pt x="810720" y="0"/>
                  </a:cubicBezTo>
                  <a:cubicBezTo>
                    <a:pt x="1133410" y="-16329"/>
                    <a:pt x="1293856" y="15280"/>
                    <a:pt x="1519046" y="0"/>
                  </a:cubicBezTo>
                  <a:cubicBezTo>
                    <a:pt x="1744236" y="-15280"/>
                    <a:pt x="1882174" y="-7988"/>
                    <a:pt x="2098586" y="0"/>
                  </a:cubicBezTo>
                  <a:cubicBezTo>
                    <a:pt x="2314998" y="7988"/>
                    <a:pt x="2508093" y="12900"/>
                    <a:pt x="2742519" y="0"/>
                  </a:cubicBezTo>
                  <a:cubicBezTo>
                    <a:pt x="2976945" y="-12900"/>
                    <a:pt x="2975400" y="-3953"/>
                    <a:pt x="3193272" y="0"/>
                  </a:cubicBezTo>
                  <a:cubicBezTo>
                    <a:pt x="3411144" y="3953"/>
                    <a:pt x="3646868" y="14806"/>
                    <a:pt x="3772812" y="0"/>
                  </a:cubicBezTo>
                  <a:cubicBezTo>
                    <a:pt x="3898756" y="-14806"/>
                    <a:pt x="4144949" y="-6616"/>
                    <a:pt x="4287959" y="0"/>
                  </a:cubicBezTo>
                  <a:cubicBezTo>
                    <a:pt x="4430969" y="6616"/>
                    <a:pt x="4662280" y="-6205"/>
                    <a:pt x="4931892" y="0"/>
                  </a:cubicBezTo>
                  <a:cubicBezTo>
                    <a:pt x="5201504" y="6205"/>
                    <a:pt x="5286938" y="21445"/>
                    <a:pt x="5447038" y="0"/>
                  </a:cubicBezTo>
                  <a:cubicBezTo>
                    <a:pt x="5607138" y="-21445"/>
                    <a:pt x="5944737" y="-2887"/>
                    <a:pt x="6090971" y="0"/>
                  </a:cubicBezTo>
                  <a:cubicBezTo>
                    <a:pt x="6237205" y="2887"/>
                    <a:pt x="6976980" y="25001"/>
                    <a:pt x="7250051" y="0"/>
                  </a:cubicBezTo>
                  <a:cubicBezTo>
                    <a:pt x="7656750" y="57976"/>
                    <a:pt x="8018720" y="459500"/>
                    <a:pt x="8060771" y="810720"/>
                  </a:cubicBezTo>
                  <a:cubicBezTo>
                    <a:pt x="8047408" y="921999"/>
                    <a:pt x="8072512" y="1058416"/>
                    <a:pt x="8060771" y="1187976"/>
                  </a:cubicBezTo>
                  <a:cubicBezTo>
                    <a:pt x="8049030" y="1317536"/>
                    <a:pt x="8042231" y="1456007"/>
                    <a:pt x="8060771" y="1613393"/>
                  </a:cubicBezTo>
                  <a:cubicBezTo>
                    <a:pt x="8083464" y="2049362"/>
                    <a:pt x="7761446" y="2444238"/>
                    <a:pt x="7250051" y="2424113"/>
                  </a:cubicBezTo>
                  <a:cubicBezTo>
                    <a:pt x="7105453" y="2447136"/>
                    <a:pt x="6857788" y="2398773"/>
                    <a:pt x="6734905" y="2424113"/>
                  </a:cubicBezTo>
                  <a:cubicBezTo>
                    <a:pt x="6612022" y="2449453"/>
                    <a:pt x="6430622" y="2402073"/>
                    <a:pt x="6155365" y="2424113"/>
                  </a:cubicBezTo>
                  <a:cubicBezTo>
                    <a:pt x="5880108" y="2446153"/>
                    <a:pt x="5802799" y="2433836"/>
                    <a:pt x="5704612" y="2424113"/>
                  </a:cubicBezTo>
                  <a:cubicBezTo>
                    <a:pt x="5606425" y="2414390"/>
                    <a:pt x="5115118" y="2420216"/>
                    <a:pt x="4931892" y="2424113"/>
                  </a:cubicBezTo>
                  <a:cubicBezTo>
                    <a:pt x="4748666" y="2428010"/>
                    <a:pt x="4535147" y="2426519"/>
                    <a:pt x="4223565" y="2424113"/>
                  </a:cubicBezTo>
                  <a:cubicBezTo>
                    <a:pt x="3911983" y="2421707"/>
                    <a:pt x="3874179" y="2443283"/>
                    <a:pt x="3772812" y="2424113"/>
                  </a:cubicBezTo>
                  <a:cubicBezTo>
                    <a:pt x="3671445" y="2404943"/>
                    <a:pt x="3412724" y="2414286"/>
                    <a:pt x="3064486" y="2424113"/>
                  </a:cubicBezTo>
                  <a:cubicBezTo>
                    <a:pt x="2716248" y="2433940"/>
                    <a:pt x="2802648" y="2408048"/>
                    <a:pt x="2549339" y="2424113"/>
                  </a:cubicBezTo>
                  <a:cubicBezTo>
                    <a:pt x="2296030" y="2440178"/>
                    <a:pt x="2307969" y="2446299"/>
                    <a:pt x="2098586" y="2424113"/>
                  </a:cubicBezTo>
                  <a:cubicBezTo>
                    <a:pt x="1889203" y="2401927"/>
                    <a:pt x="1656429" y="2409347"/>
                    <a:pt x="1390260" y="2424113"/>
                  </a:cubicBezTo>
                  <a:cubicBezTo>
                    <a:pt x="1124091" y="2438879"/>
                    <a:pt x="999401" y="2446251"/>
                    <a:pt x="810720" y="2424113"/>
                  </a:cubicBezTo>
                  <a:cubicBezTo>
                    <a:pt x="359409" y="2476190"/>
                    <a:pt x="-1806" y="1972314"/>
                    <a:pt x="0" y="1613393"/>
                  </a:cubicBezTo>
                  <a:cubicBezTo>
                    <a:pt x="19152" y="1536279"/>
                    <a:pt x="-13809" y="1409561"/>
                    <a:pt x="0" y="1228110"/>
                  </a:cubicBezTo>
                  <a:cubicBezTo>
                    <a:pt x="13809" y="1046659"/>
                    <a:pt x="-8129" y="923608"/>
                    <a:pt x="0" y="810720"/>
                  </a:cubicBezTo>
                  <a:close/>
                </a:path>
              </a:pathLst>
            </a:custGeom>
            <a:solidFill>
              <a:schemeClr val="bg1">
                <a:alpha val="78000"/>
              </a:schemeClr>
            </a:solidFill>
            <a:ln w="38100"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2400328011">
                    <a:prstGeom prst="roundRect">
                      <a:avLst>
                        <a:gd name="adj" fmla="val 33444"/>
                      </a:avLst>
                    </a:prstGeom>
                    <ask:type>
                      <ask:lineSketchFreehand/>
                    </ask:type>
                  </ask:lineSketchStyleProps>
                </a:ext>
              </a:extLst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6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tim" panose="00000500000000000000" pitchFamily="50" charset="-34"/>
                  <a:ea typeface="+mn-ea"/>
                  <a:cs typeface="Itim" panose="00000500000000000000" pitchFamily="50" charset="-34"/>
                </a:rPr>
                <a:t>เขาสอยมะยม</a:t>
              </a:r>
            </a:p>
          </p:txBody>
        </p:sp>
      </p:grpSp>
      <p:pic>
        <p:nvPicPr>
          <p:cNvPr id="10" name="รูปภาพ 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4E9FF2A-6DCD-49F0-B34D-26E4459B04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8950" y="263525"/>
            <a:ext cx="814388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รูปภาพ 4">
            <a:hlinkClick r:id="rId6" action="ppaction://hlinksldjump">
              <a:snd r:embed="rId7" name="click.wav"/>
            </a:hlinkClick>
            <a:extLst>
              <a:ext uri="{FF2B5EF4-FFF2-40B4-BE49-F238E27FC236}">
                <a16:creationId xmlns:a16="http://schemas.microsoft.com/office/drawing/2014/main" id="{EF50EDF6-5EDA-479F-A7E2-23BDE23CC6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3338" y="263525"/>
            <a:ext cx="814387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วงรี 3">
            <a:extLst>
              <a:ext uri="{FF2B5EF4-FFF2-40B4-BE49-F238E27FC236}">
                <a16:creationId xmlns:a16="http://schemas.microsoft.com/office/drawing/2014/main" id="{5DF2CF30-2004-44D6-AA3F-DA95A42A0503}"/>
              </a:ext>
            </a:extLst>
          </p:cNvPr>
          <p:cNvSpPr/>
          <p:nvPr/>
        </p:nvSpPr>
        <p:spPr>
          <a:xfrm>
            <a:off x="1329070" y="4502832"/>
            <a:ext cx="3136604" cy="1679944"/>
          </a:xfrm>
          <a:custGeom>
            <a:avLst/>
            <a:gdLst>
              <a:gd name="connsiteX0" fmla="*/ 0 w 3136604"/>
              <a:gd name="connsiteY0" fmla="*/ 839972 h 1679944"/>
              <a:gd name="connsiteX1" fmla="*/ 1568302 w 3136604"/>
              <a:gd name="connsiteY1" fmla="*/ 0 h 1679944"/>
              <a:gd name="connsiteX2" fmla="*/ 3136604 w 3136604"/>
              <a:gd name="connsiteY2" fmla="*/ 839972 h 1679944"/>
              <a:gd name="connsiteX3" fmla="*/ 1568302 w 3136604"/>
              <a:gd name="connsiteY3" fmla="*/ 1679944 h 1679944"/>
              <a:gd name="connsiteX4" fmla="*/ 0 w 3136604"/>
              <a:gd name="connsiteY4" fmla="*/ 839972 h 167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6604" h="1679944" fill="none" extrusionOk="0">
                <a:moveTo>
                  <a:pt x="0" y="839972"/>
                </a:moveTo>
                <a:cubicBezTo>
                  <a:pt x="83945" y="555873"/>
                  <a:pt x="732859" y="24211"/>
                  <a:pt x="1568302" y="0"/>
                </a:cubicBezTo>
                <a:cubicBezTo>
                  <a:pt x="2432588" y="10743"/>
                  <a:pt x="3161125" y="303318"/>
                  <a:pt x="3136604" y="839972"/>
                </a:cubicBezTo>
                <a:cubicBezTo>
                  <a:pt x="2979830" y="1434304"/>
                  <a:pt x="2411246" y="1555540"/>
                  <a:pt x="1568302" y="1679944"/>
                </a:cubicBezTo>
                <a:cubicBezTo>
                  <a:pt x="688463" y="1694274"/>
                  <a:pt x="-22900" y="1288331"/>
                  <a:pt x="0" y="839972"/>
                </a:cubicBezTo>
                <a:close/>
              </a:path>
              <a:path w="3136604" h="1679944" stroke="0" extrusionOk="0">
                <a:moveTo>
                  <a:pt x="0" y="839972"/>
                </a:moveTo>
                <a:cubicBezTo>
                  <a:pt x="-71219" y="363516"/>
                  <a:pt x="775765" y="-106814"/>
                  <a:pt x="1568302" y="0"/>
                </a:cubicBezTo>
                <a:cubicBezTo>
                  <a:pt x="2453498" y="-76563"/>
                  <a:pt x="3028415" y="421725"/>
                  <a:pt x="3136604" y="839972"/>
                </a:cubicBezTo>
                <a:cubicBezTo>
                  <a:pt x="3337637" y="1324862"/>
                  <a:pt x="2599782" y="1621861"/>
                  <a:pt x="1568302" y="1679944"/>
                </a:cubicBezTo>
                <a:cubicBezTo>
                  <a:pt x="698645" y="1669239"/>
                  <a:pt x="38230" y="1351050"/>
                  <a:pt x="0" y="839972"/>
                </a:cubicBezTo>
                <a:close/>
              </a:path>
            </a:pathLst>
          </a:custGeom>
          <a:solidFill>
            <a:srgbClr val="FFFF00"/>
          </a:solidFill>
          <a:ln w="57150"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sd="4216602128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2 </a:t>
            </a:r>
            <a:r>
              <a:rPr kumimoji="0" lang="th-TH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ส่วน</a:t>
            </a:r>
          </a:p>
        </p:txBody>
      </p:sp>
      <p:sp>
        <p:nvSpPr>
          <p:cNvPr id="5" name="วงรี 4">
            <a:extLst>
              <a:ext uri="{FF2B5EF4-FFF2-40B4-BE49-F238E27FC236}">
                <a16:creationId xmlns:a16="http://schemas.microsoft.com/office/drawing/2014/main" id="{4518A364-2CA1-92C4-6925-C5161D693CA0}"/>
              </a:ext>
            </a:extLst>
          </p:cNvPr>
          <p:cNvSpPr/>
          <p:nvPr/>
        </p:nvSpPr>
        <p:spPr>
          <a:xfrm>
            <a:off x="5031371" y="4523012"/>
            <a:ext cx="3136604" cy="1679944"/>
          </a:xfrm>
          <a:custGeom>
            <a:avLst/>
            <a:gdLst>
              <a:gd name="connsiteX0" fmla="*/ 0 w 3136604"/>
              <a:gd name="connsiteY0" fmla="*/ 839972 h 1679944"/>
              <a:gd name="connsiteX1" fmla="*/ 1568302 w 3136604"/>
              <a:gd name="connsiteY1" fmla="*/ 0 h 1679944"/>
              <a:gd name="connsiteX2" fmla="*/ 3136604 w 3136604"/>
              <a:gd name="connsiteY2" fmla="*/ 839972 h 1679944"/>
              <a:gd name="connsiteX3" fmla="*/ 1568302 w 3136604"/>
              <a:gd name="connsiteY3" fmla="*/ 1679944 h 1679944"/>
              <a:gd name="connsiteX4" fmla="*/ 0 w 3136604"/>
              <a:gd name="connsiteY4" fmla="*/ 839972 h 167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6604" h="1679944" fill="none" extrusionOk="0">
                <a:moveTo>
                  <a:pt x="0" y="839972"/>
                </a:moveTo>
                <a:cubicBezTo>
                  <a:pt x="83945" y="555873"/>
                  <a:pt x="732859" y="24211"/>
                  <a:pt x="1568302" y="0"/>
                </a:cubicBezTo>
                <a:cubicBezTo>
                  <a:pt x="2432588" y="10743"/>
                  <a:pt x="3161125" y="303318"/>
                  <a:pt x="3136604" y="839972"/>
                </a:cubicBezTo>
                <a:cubicBezTo>
                  <a:pt x="2979830" y="1434304"/>
                  <a:pt x="2411246" y="1555540"/>
                  <a:pt x="1568302" y="1679944"/>
                </a:cubicBezTo>
                <a:cubicBezTo>
                  <a:pt x="688463" y="1694274"/>
                  <a:pt x="-22900" y="1288331"/>
                  <a:pt x="0" y="839972"/>
                </a:cubicBezTo>
                <a:close/>
              </a:path>
              <a:path w="3136604" h="1679944" stroke="0" extrusionOk="0">
                <a:moveTo>
                  <a:pt x="0" y="839972"/>
                </a:moveTo>
                <a:cubicBezTo>
                  <a:pt x="-71219" y="363516"/>
                  <a:pt x="775765" y="-106814"/>
                  <a:pt x="1568302" y="0"/>
                </a:cubicBezTo>
                <a:cubicBezTo>
                  <a:pt x="2453498" y="-76563"/>
                  <a:pt x="3028415" y="421725"/>
                  <a:pt x="3136604" y="839972"/>
                </a:cubicBezTo>
                <a:cubicBezTo>
                  <a:pt x="3337637" y="1324862"/>
                  <a:pt x="2599782" y="1621861"/>
                  <a:pt x="1568302" y="1679944"/>
                </a:cubicBezTo>
                <a:cubicBezTo>
                  <a:pt x="698645" y="1669239"/>
                  <a:pt x="38230" y="1351050"/>
                  <a:pt x="0" y="839972"/>
                </a:cubicBezTo>
                <a:close/>
              </a:path>
            </a:pathLst>
          </a:custGeom>
          <a:solidFill>
            <a:srgbClr val="FFFF00"/>
          </a:solidFill>
          <a:ln w="57150"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sd="4216602128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3 </a:t>
            </a:r>
            <a:r>
              <a:rPr kumimoji="0" lang="th-TH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ส่วน</a:t>
            </a:r>
          </a:p>
        </p:txBody>
      </p:sp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BFE6863B-966B-9FF6-1848-4A7D06B398D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5221" y="4643324"/>
            <a:ext cx="1720304" cy="1720304"/>
          </a:xfrm>
          <a:prstGeom prst="rect">
            <a:avLst/>
          </a:prstGeom>
        </p:spPr>
      </p:pic>
      <p:pic>
        <p:nvPicPr>
          <p:cNvPr id="9" name="รูปภาพ 8">
            <a:extLst>
              <a:ext uri="{FF2B5EF4-FFF2-40B4-BE49-F238E27FC236}">
                <a16:creationId xmlns:a16="http://schemas.microsoft.com/office/drawing/2014/main" id="{2BA5DC55-466E-9CB0-8724-D3A8717353F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7643" b="95064" l="4453" r="97969">
                        <a14:foregroundMark x1="15000" y1="56449" x2="53516" y2="58678"/>
                        <a14:foregroundMark x1="53516" y1="58678" x2="86484" y2="17675"/>
                        <a14:foregroundMark x1="11563" y1="49920" x2="4609" y2="49920"/>
                        <a14:foregroundMark x1="34609" y1="83997" x2="36328" y2="95143"/>
                        <a14:foregroundMark x1="82969" y1="10589" x2="97969" y2="76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6420" y="4864666"/>
            <a:ext cx="1845258" cy="181066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id="{E9C7F36F-2E23-4B52-432D-9D4B3D55045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17" r="17547"/>
          <a:stretch/>
        </p:blipFill>
        <p:spPr>
          <a:xfrm>
            <a:off x="8278712" y="1397318"/>
            <a:ext cx="3598257" cy="5432457"/>
          </a:xfrm>
          <a:prstGeom prst="rect">
            <a:avLst/>
          </a:prstGeom>
        </p:spPr>
      </p:pic>
      <p:pic>
        <p:nvPicPr>
          <p:cNvPr id="6" name="รูปภาพ 5">
            <a:hlinkClick r:id="rId13" action="ppaction://hlinksldjump">
              <a:snd r:embed="rId7" name="click.wav"/>
            </a:hlinkClick>
            <a:extLst>
              <a:ext uri="{FF2B5EF4-FFF2-40B4-BE49-F238E27FC236}">
                <a16:creationId xmlns:a16="http://schemas.microsoft.com/office/drawing/2014/main" id="{31C2A9BA-56C2-9F60-660D-B911531058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7725" y="263525"/>
            <a:ext cx="814388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482134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7000"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000"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82F426C5-069E-16D6-E18A-899C6F69B90A}"/>
              </a:ext>
            </a:extLst>
          </p:cNvPr>
          <p:cNvGrpSpPr/>
          <p:nvPr/>
        </p:nvGrpSpPr>
        <p:grpSpPr>
          <a:xfrm>
            <a:off x="1052623" y="1168400"/>
            <a:ext cx="8165805" cy="2796363"/>
            <a:chOff x="1754372" y="1084521"/>
            <a:chExt cx="8846288" cy="2796363"/>
          </a:xfrm>
        </p:grpSpPr>
        <p:sp>
          <p:nvSpPr>
            <p:cNvPr id="2" name="สี่เหลี่ยมผืนผ้า: มุมมน 1">
              <a:extLst>
                <a:ext uri="{FF2B5EF4-FFF2-40B4-BE49-F238E27FC236}">
                  <a16:creationId xmlns:a16="http://schemas.microsoft.com/office/drawing/2014/main" id="{D6101353-67D5-9F83-200E-3AB480B0C471}"/>
                </a:ext>
              </a:extLst>
            </p:cNvPr>
            <p:cNvSpPr/>
            <p:nvPr/>
          </p:nvSpPr>
          <p:spPr>
            <a:xfrm>
              <a:off x="1754372" y="1084521"/>
              <a:ext cx="8846288" cy="2796363"/>
            </a:xfrm>
            <a:prstGeom prst="roundRect">
              <a:avLst>
                <a:gd name="adj" fmla="val 36439"/>
              </a:avLst>
            </a:prstGeom>
            <a:solidFill>
              <a:srgbClr val="FFEC8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2" name="สี่เหลี่ยมผืนผ้า: มุมมน 11">
              <a:extLst>
                <a:ext uri="{FF2B5EF4-FFF2-40B4-BE49-F238E27FC236}">
                  <a16:creationId xmlns:a16="http://schemas.microsoft.com/office/drawing/2014/main" id="{0755840C-71C1-4660-9F73-6A01EB899B19}"/>
                </a:ext>
              </a:extLst>
            </p:cNvPr>
            <p:cNvSpPr/>
            <p:nvPr/>
          </p:nvSpPr>
          <p:spPr>
            <a:xfrm>
              <a:off x="2147130" y="1270645"/>
              <a:ext cx="8060771" cy="2424113"/>
            </a:xfrm>
            <a:custGeom>
              <a:avLst/>
              <a:gdLst>
                <a:gd name="connsiteX0" fmla="*/ 0 w 8060771"/>
                <a:gd name="connsiteY0" fmla="*/ 810720 h 2424113"/>
                <a:gd name="connsiteX1" fmla="*/ 810720 w 8060771"/>
                <a:gd name="connsiteY1" fmla="*/ 0 h 2424113"/>
                <a:gd name="connsiteX2" fmla="*/ 1390260 w 8060771"/>
                <a:gd name="connsiteY2" fmla="*/ 0 h 2424113"/>
                <a:gd name="connsiteX3" fmla="*/ 1905406 w 8060771"/>
                <a:gd name="connsiteY3" fmla="*/ 0 h 2424113"/>
                <a:gd name="connsiteX4" fmla="*/ 2549339 w 8060771"/>
                <a:gd name="connsiteY4" fmla="*/ 0 h 2424113"/>
                <a:gd name="connsiteX5" fmla="*/ 3322059 w 8060771"/>
                <a:gd name="connsiteY5" fmla="*/ 0 h 2424113"/>
                <a:gd name="connsiteX6" fmla="*/ 4094779 w 8060771"/>
                <a:gd name="connsiteY6" fmla="*/ 0 h 2424113"/>
                <a:gd name="connsiteX7" fmla="*/ 4609925 w 8060771"/>
                <a:gd name="connsiteY7" fmla="*/ 0 h 2424113"/>
                <a:gd name="connsiteX8" fmla="*/ 5382645 w 8060771"/>
                <a:gd name="connsiteY8" fmla="*/ 0 h 2424113"/>
                <a:gd name="connsiteX9" fmla="*/ 5833398 w 8060771"/>
                <a:gd name="connsiteY9" fmla="*/ 0 h 2424113"/>
                <a:gd name="connsiteX10" fmla="*/ 6606118 w 8060771"/>
                <a:gd name="connsiteY10" fmla="*/ 0 h 2424113"/>
                <a:gd name="connsiteX11" fmla="*/ 7250051 w 8060771"/>
                <a:gd name="connsiteY11" fmla="*/ 0 h 2424113"/>
                <a:gd name="connsiteX12" fmla="*/ 8060771 w 8060771"/>
                <a:gd name="connsiteY12" fmla="*/ 810720 h 2424113"/>
                <a:gd name="connsiteX13" fmla="*/ 8060771 w 8060771"/>
                <a:gd name="connsiteY13" fmla="*/ 1187976 h 2424113"/>
                <a:gd name="connsiteX14" fmla="*/ 8060771 w 8060771"/>
                <a:gd name="connsiteY14" fmla="*/ 1613393 h 2424113"/>
                <a:gd name="connsiteX15" fmla="*/ 7250051 w 8060771"/>
                <a:gd name="connsiteY15" fmla="*/ 2424113 h 2424113"/>
                <a:gd name="connsiteX16" fmla="*/ 6606118 w 8060771"/>
                <a:gd name="connsiteY16" fmla="*/ 2424113 h 2424113"/>
                <a:gd name="connsiteX17" fmla="*/ 6090971 w 8060771"/>
                <a:gd name="connsiteY17" fmla="*/ 2424113 h 2424113"/>
                <a:gd name="connsiteX18" fmla="*/ 5575825 w 8060771"/>
                <a:gd name="connsiteY18" fmla="*/ 2424113 h 2424113"/>
                <a:gd name="connsiteX19" fmla="*/ 4867499 w 8060771"/>
                <a:gd name="connsiteY19" fmla="*/ 2424113 h 2424113"/>
                <a:gd name="connsiteX20" fmla="*/ 4352352 w 8060771"/>
                <a:gd name="connsiteY20" fmla="*/ 2424113 h 2424113"/>
                <a:gd name="connsiteX21" fmla="*/ 3772812 w 8060771"/>
                <a:gd name="connsiteY21" fmla="*/ 2424113 h 2424113"/>
                <a:gd name="connsiteX22" fmla="*/ 3193272 w 8060771"/>
                <a:gd name="connsiteY22" fmla="*/ 2424113 h 2424113"/>
                <a:gd name="connsiteX23" fmla="*/ 2678126 w 8060771"/>
                <a:gd name="connsiteY23" fmla="*/ 2424113 h 2424113"/>
                <a:gd name="connsiteX24" fmla="*/ 2227373 w 8060771"/>
                <a:gd name="connsiteY24" fmla="*/ 2424113 h 2424113"/>
                <a:gd name="connsiteX25" fmla="*/ 1583440 w 8060771"/>
                <a:gd name="connsiteY25" fmla="*/ 2424113 h 2424113"/>
                <a:gd name="connsiteX26" fmla="*/ 810720 w 8060771"/>
                <a:gd name="connsiteY26" fmla="*/ 2424113 h 2424113"/>
                <a:gd name="connsiteX27" fmla="*/ 0 w 8060771"/>
                <a:gd name="connsiteY27" fmla="*/ 1613393 h 2424113"/>
                <a:gd name="connsiteX28" fmla="*/ 0 w 8060771"/>
                <a:gd name="connsiteY28" fmla="*/ 1236137 h 2424113"/>
                <a:gd name="connsiteX29" fmla="*/ 0 w 8060771"/>
                <a:gd name="connsiteY29" fmla="*/ 810720 h 2424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8060771" h="2424113" fill="none" extrusionOk="0">
                  <a:moveTo>
                    <a:pt x="0" y="810720"/>
                  </a:moveTo>
                  <a:cubicBezTo>
                    <a:pt x="76166" y="424137"/>
                    <a:pt x="323066" y="66219"/>
                    <a:pt x="810720" y="0"/>
                  </a:cubicBezTo>
                  <a:cubicBezTo>
                    <a:pt x="1067396" y="5255"/>
                    <a:pt x="1105042" y="-17203"/>
                    <a:pt x="1390260" y="0"/>
                  </a:cubicBezTo>
                  <a:cubicBezTo>
                    <a:pt x="1675478" y="17203"/>
                    <a:pt x="1649436" y="-7248"/>
                    <a:pt x="1905406" y="0"/>
                  </a:cubicBezTo>
                  <a:cubicBezTo>
                    <a:pt x="2161376" y="7248"/>
                    <a:pt x="2353063" y="14237"/>
                    <a:pt x="2549339" y="0"/>
                  </a:cubicBezTo>
                  <a:cubicBezTo>
                    <a:pt x="2745615" y="-14237"/>
                    <a:pt x="2952195" y="29856"/>
                    <a:pt x="3322059" y="0"/>
                  </a:cubicBezTo>
                  <a:cubicBezTo>
                    <a:pt x="3691923" y="-29856"/>
                    <a:pt x="3800119" y="-11716"/>
                    <a:pt x="4094779" y="0"/>
                  </a:cubicBezTo>
                  <a:cubicBezTo>
                    <a:pt x="4389439" y="11716"/>
                    <a:pt x="4371711" y="1754"/>
                    <a:pt x="4609925" y="0"/>
                  </a:cubicBezTo>
                  <a:cubicBezTo>
                    <a:pt x="4848139" y="-1754"/>
                    <a:pt x="5076095" y="10284"/>
                    <a:pt x="5382645" y="0"/>
                  </a:cubicBezTo>
                  <a:cubicBezTo>
                    <a:pt x="5689195" y="-10284"/>
                    <a:pt x="5719005" y="-22282"/>
                    <a:pt x="5833398" y="0"/>
                  </a:cubicBezTo>
                  <a:cubicBezTo>
                    <a:pt x="5947791" y="22282"/>
                    <a:pt x="6399553" y="-3332"/>
                    <a:pt x="6606118" y="0"/>
                  </a:cubicBezTo>
                  <a:cubicBezTo>
                    <a:pt x="6812683" y="3332"/>
                    <a:pt x="6941828" y="4717"/>
                    <a:pt x="7250051" y="0"/>
                  </a:cubicBezTo>
                  <a:cubicBezTo>
                    <a:pt x="7688772" y="-37439"/>
                    <a:pt x="8096639" y="375148"/>
                    <a:pt x="8060771" y="810720"/>
                  </a:cubicBezTo>
                  <a:cubicBezTo>
                    <a:pt x="8076833" y="910224"/>
                    <a:pt x="8053402" y="1003056"/>
                    <a:pt x="8060771" y="1187976"/>
                  </a:cubicBezTo>
                  <a:cubicBezTo>
                    <a:pt x="8068140" y="1372896"/>
                    <a:pt x="8062623" y="1484563"/>
                    <a:pt x="8060771" y="1613393"/>
                  </a:cubicBezTo>
                  <a:cubicBezTo>
                    <a:pt x="8058981" y="2151652"/>
                    <a:pt x="7662024" y="2348318"/>
                    <a:pt x="7250051" y="2424113"/>
                  </a:cubicBezTo>
                  <a:cubicBezTo>
                    <a:pt x="6952095" y="2392649"/>
                    <a:pt x="6735702" y="2426485"/>
                    <a:pt x="6606118" y="2424113"/>
                  </a:cubicBezTo>
                  <a:cubicBezTo>
                    <a:pt x="6476534" y="2421741"/>
                    <a:pt x="6260706" y="2416712"/>
                    <a:pt x="6090971" y="2424113"/>
                  </a:cubicBezTo>
                  <a:cubicBezTo>
                    <a:pt x="5921236" y="2431514"/>
                    <a:pt x="5735920" y="2417005"/>
                    <a:pt x="5575825" y="2424113"/>
                  </a:cubicBezTo>
                  <a:cubicBezTo>
                    <a:pt x="5415730" y="2431221"/>
                    <a:pt x="5111398" y="2425956"/>
                    <a:pt x="4867499" y="2424113"/>
                  </a:cubicBezTo>
                  <a:cubicBezTo>
                    <a:pt x="4623600" y="2422270"/>
                    <a:pt x="4496112" y="2414076"/>
                    <a:pt x="4352352" y="2424113"/>
                  </a:cubicBezTo>
                  <a:cubicBezTo>
                    <a:pt x="4208592" y="2434150"/>
                    <a:pt x="4025173" y="2411542"/>
                    <a:pt x="3772812" y="2424113"/>
                  </a:cubicBezTo>
                  <a:cubicBezTo>
                    <a:pt x="3520451" y="2436684"/>
                    <a:pt x="3454330" y="2406560"/>
                    <a:pt x="3193272" y="2424113"/>
                  </a:cubicBezTo>
                  <a:cubicBezTo>
                    <a:pt x="2932214" y="2441666"/>
                    <a:pt x="2788436" y="2407302"/>
                    <a:pt x="2678126" y="2424113"/>
                  </a:cubicBezTo>
                  <a:cubicBezTo>
                    <a:pt x="2567816" y="2440924"/>
                    <a:pt x="2405918" y="2439166"/>
                    <a:pt x="2227373" y="2424113"/>
                  </a:cubicBezTo>
                  <a:cubicBezTo>
                    <a:pt x="2048828" y="2409060"/>
                    <a:pt x="1718118" y="2456229"/>
                    <a:pt x="1583440" y="2424113"/>
                  </a:cubicBezTo>
                  <a:cubicBezTo>
                    <a:pt x="1448762" y="2391997"/>
                    <a:pt x="1134855" y="2437405"/>
                    <a:pt x="810720" y="2424113"/>
                  </a:cubicBezTo>
                  <a:cubicBezTo>
                    <a:pt x="397451" y="2447209"/>
                    <a:pt x="8821" y="2048408"/>
                    <a:pt x="0" y="1613393"/>
                  </a:cubicBezTo>
                  <a:cubicBezTo>
                    <a:pt x="-1687" y="1535213"/>
                    <a:pt x="-15757" y="1322310"/>
                    <a:pt x="0" y="1236137"/>
                  </a:cubicBezTo>
                  <a:cubicBezTo>
                    <a:pt x="15757" y="1149964"/>
                    <a:pt x="7494" y="964912"/>
                    <a:pt x="0" y="810720"/>
                  </a:cubicBezTo>
                  <a:close/>
                </a:path>
                <a:path w="8060771" h="2424113" stroke="0" extrusionOk="0">
                  <a:moveTo>
                    <a:pt x="0" y="810720"/>
                  </a:moveTo>
                  <a:cubicBezTo>
                    <a:pt x="97999" y="327605"/>
                    <a:pt x="395514" y="22192"/>
                    <a:pt x="810720" y="0"/>
                  </a:cubicBezTo>
                  <a:cubicBezTo>
                    <a:pt x="1133410" y="-16329"/>
                    <a:pt x="1293856" y="15280"/>
                    <a:pt x="1519046" y="0"/>
                  </a:cubicBezTo>
                  <a:cubicBezTo>
                    <a:pt x="1744236" y="-15280"/>
                    <a:pt x="1882174" y="-7988"/>
                    <a:pt x="2098586" y="0"/>
                  </a:cubicBezTo>
                  <a:cubicBezTo>
                    <a:pt x="2314998" y="7988"/>
                    <a:pt x="2508093" y="12900"/>
                    <a:pt x="2742519" y="0"/>
                  </a:cubicBezTo>
                  <a:cubicBezTo>
                    <a:pt x="2976945" y="-12900"/>
                    <a:pt x="2975400" y="-3953"/>
                    <a:pt x="3193272" y="0"/>
                  </a:cubicBezTo>
                  <a:cubicBezTo>
                    <a:pt x="3411144" y="3953"/>
                    <a:pt x="3646868" y="14806"/>
                    <a:pt x="3772812" y="0"/>
                  </a:cubicBezTo>
                  <a:cubicBezTo>
                    <a:pt x="3898756" y="-14806"/>
                    <a:pt x="4144949" y="-6616"/>
                    <a:pt x="4287959" y="0"/>
                  </a:cubicBezTo>
                  <a:cubicBezTo>
                    <a:pt x="4430969" y="6616"/>
                    <a:pt x="4662280" y="-6205"/>
                    <a:pt x="4931892" y="0"/>
                  </a:cubicBezTo>
                  <a:cubicBezTo>
                    <a:pt x="5201504" y="6205"/>
                    <a:pt x="5286938" y="21445"/>
                    <a:pt x="5447038" y="0"/>
                  </a:cubicBezTo>
                  <a:cubicBezTo>
                    <a:pt x="5607138" y="-21445"/>
                    <a:pt x="5944737" y="-2887"/>
                    <a:pt x="6090971" y="0"/>
                  </a:cubicBezTo>
                  <a:cubicBezTo>
                    <a:pt x="6237205" y="2887"/>
                    <a:pt x="6976980" y="25001"/>
                    <a:pt x="7250051" y="0"/>
                  </a:cubicBezTo>
                  <a:cubicBezTo>
                    <a:pt x="7656750" y="57976"/>
                    <a:pt x="8018720" y="459500"/>
                    <a:pt x="8060771" y="810720"/>
                  </a:cubicBezTo>
                  <a:cubicBezTo>
                    <a:pt x="8047408" y="921999"/>
                    <a:pt x="8072512" y="1058416"/>
                    <a:pt x="8060771" y="1187976"/>
                  </a:cubicBezTo>
                  <a:cubicBezTo>
                    <a:pt x="8049030" y="1317536"/>
                    <a:pt x="8042231" y="1456007"/>
                    <a:pt x="8060771" y="1613393"/>
                  </a:cubicBezTo>
                  <a:cubicBezTo>
                    <a:pt x="8083464" y="2049362"/>
                    <a:pt x="7761446" y="2444238"/>
                    <a:pt x="7250051" y="2424113"/>
                  </a:cubicBezTo>
                  <a:cubicBezTo>
                    <a:pt x="7105453" y="2447136"/>
                    <a:pt x="6857788" y="2398773"/>
                    <a:pt x="6734905" y="2424113"/>
                  </a:cubicBezTo>
                  <a:cubicBezTo>
                    <a:pt x="6612022" y="2449453"/>
                    <a:pt x="6430622" y="2402073"/>
                    <a:pt x="6155365" y="2424113"/>
                  </a:cubicBezTo>
                  <a:cubicBezTo>
                    <a:pt x="5880108" y="2446153"/>
                    <a:pt x="5802799" y="2433836"/>
                    <a:pt x="5704612" y="2424113"/>
                  </a:cubicBezTo>
                  <a:cubicBezTo>
                    <a:pt x="5606425" y="2414390"/>
                    <a:pt x="5115118" y="2420216"/>
                    <a:pt x="4931892" y="2424113"/>
                  </a:cubicBezTo>
                  <a:cubicBezTo>
                    <a:pt x="4748666" y="2428010"/>
                    <a:pt x="4535147" y="2426519"/>
                    <a:pt x="4223565" y="2424113"/>
                  </a:cubicBezTo>
                  <a:cubicBezTo>
                    <a:pt x="3911983" y="2421707"/>
                    <a:pt x="3874179" y="2443283"/>
                    <a:pt x="3772812" y="2424113"/>
                  </a:cubicBezTo>
                  <a:cubicBezTo>
                    <a:pt x="3671445" y="2404943"/>
                    <a:pt x="3412724" y="2414286"/>
                    <a:pt x="3064486" y="2424113"/>
                  </a:cubicBezTo>
                  <a:cubicBezTo>
                    <a:pt x="2716248" y="2433940"/>
                    <a:pt x="2802648" y="2408048"/>
                    <a:pt x="2549339" y="2424113"/>
                  </a:cubicBezTo>
                  <a:cubicBezTo>
                    <a:pt x="2296030" y="2440178"/>
                    <a:pt x="2307969" y="2446299"/>
                    <a:pt x="2098586" y="2424113"/>
                  </a:cubicBezTo>
                  <a:cubicBezTo>
                    <a:pt x="1889203" y="2401927"/>
                    <a:pt x="1656429" y="2409347"/>
                    <a:pt x="1390260" y="2424113"/>
                  </a:cubicBezTo>
                  <a:cubicBezTo>
                    <a:pt x="1124091" y="2438879"/>
                    <a:pt x="999401" y="2446251"/>
                    <a:pt x="810720" y="2424113"/>
                  </a:cubicBezTo>
                  <a:cubicBezTo>
                    <a:pt x="359409" y="2476190"/>
                    <a:pt x="-1806" y="1972314"/>
                    <a:pt x="0" y="1613393"/>
                  </a:cubicBezTo>
                  <a:cubicBezTo>
                    <a:pt x="19152" y="1536279"/>
                    <a:pt x="-13809" y="1409561"/>
                    <a:pt x="0" y="1228110"/>
                  </a:cubicBezTo>
                  <a:cubicBezTo>
                    <a:pt x="13809" y="1046659"/>
                    <a:pt x="-8129" y="923608"/>
                    <a:pt x="0" y="810720"/>
                  </a:cubicBezTo>
                  <a:close/>
                </a:path>
              </a:pathLst>
            </a:custGeom>
            <a:solidFill>
              <a:schemeClr val="bg1">
                <a:alpha val="78000"/>
              </a:schemeClr>
            </a:solidFill>
            <a:ln w="38100"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2400328011">
                    <a:prstGeom prst="roundRect">
                      <a:avLst>
                        <a:gd name="adj" fmla="val 33444"/>
                      </a:avLst>
                    </a:prstGeom>
                    <ask:type>
                      <ask:lineSketchFreehand/>
                    </ask:type>
                  </ask:lineSketchStyleProps>
                </a:ext>
              </a:extLst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6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tim" panose="00000500000000000000" pitchFamily="50" charset="-34"/>
                  <a:ea typeface="+mn-ea"/>
                  <a:cs typeface="Itim" panose="00000500000000000000" pitchFamily="50" charset="-34"/>
                </a:rPr>
                <a:t>สิงโตคำรามเสียงดัง</a:t>
              </a:r>
            </a:p>
          </p:txBody>
        </p:sp>
      </p:grpSp>
      <p:pic>
        <p:nvPicPr>
          <p:cNvPr id="10" name="รูปภาพ 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4E9FF2A-6DCD-49F0-B34D-26E4459B04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8950" y="263525"/>
            <a:ext cx="814388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รูปภาพ 4">
            <a:hlinkClick r:id="rId6" action="ppaction://hlinksldjump">
              <a:snd r:embed="rId7" name="click.wav"/>
            </a:hlinkClick>
            <a:extLst>
              <a:ext uri="{FF2B5EF4-FFF2-40B4-BE49-F238E27FC236}">
                <a16:creationId xmlns:a16="http://schemas.microsoft.com/office/drawing/2014/main" id="{EF50EDF6-5EDA-479F-A7E2-23BDE23CC6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3338" y="263525"/>
            <a:ext cx="814387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วงรี 3">
            <a:extLst>
              <a:ext uri="{FF2B5EF4-FFF2-40B4-BE49-F238E27FC236}">
                <a16:creationId xmlns:a16="http://schemas.microsoft.com/office/drawing/2014/main" id="{5DF2CF30-2004-44D6-AA3F-DA95A42A0503}"/>
              </a:ext>
            </a:extLst>
          </p:cNvPr>
          <p:cNvSpPr/>
          <p:nvPr/>
        </p:nvSpPr>
        <p:spPr>
          <a:xfrm>
            <a:off x="1329070" y="4502832"/>
            <a:ext cx="3136604" cy="1679944"/>
          </a:xfrm>
          <a:custGeom>
            <a:avLst/>
            <a:gdLst>
              <a:gd name="connsiteX0" fmla="*/ 0 w 3136604"/>
              <a:gd name="connsiteY0" fmla="*/ 839972 h 1679944"/>
              <a:gd name="connsiteX1" fmla="*/ 1568302 w 3136604"/>
              <a:gd name="connsiteY1" fmla="*/ 0 h 1679944"/>
              <a:gd name="connsiteX2" fmla="*/ 3136604 w 3136604"/>
              <a:gd name="connsiteY2" fmla="*/ 839972 h 1679944"/>
              <a:gd name="connsiteX3" fmla="*/ 1568302 w 3136604"/>
              <a:gd name="connsiteY3" fmla="*/ 1679944 h 1679944"/>
              <a:gd name="connsiteX4" fmla="*/ 0 w 3136604"/>
              <a:gd name="connsiteY4" fmla="*/ 839972 h 167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6604" h="1679944" fill="none" extrusionOk="0">
                <a:moveTo>
                  <a:pt x="0" y="839972"/>
                </a:moveTo>
                <a:cubicBezTo>
                  <a:pt x="83945" y="555873"/>
                  <a:pt x="732859" y="24211"/>
                  <a:pt x="1568302" y="0"/>
                </a:cubicBezTo>
                <a:cubicBezTo>
                  <a:pt x="2432588" y="10743"/>
                  <a:pt x="3161125" y="303318"/>
                  <a:pt x="3136604" y="839972"/>
                </a:cubicBezTo>
                <a:cubicBezTo>
                  <a:pt x="2979830" y="1434304"/>
                  <a:pt x="2411246" y="1555540"/>
                  <a:pt x="1568302" y="1679944"/>
                </a:cubicBezTo>
                <a:cubicBezTo>
                  <a:pt x="688463" y="1694274"/>
                  <a:pt x="-22900" y="1288331"/>
                  <a:pt x="0" y="839972"/>
                </a:cubicBezTo>
                <a:close/>
              </a:path>
              <a:path w="3136604" h="1679944" stroke="0" extrusionOk="0">
                <a:moveTo>
                  <a:pt x="0" y="839972"/>
                </a:moveTo>
                <a:cubicBezTo>
                  <a:pt x="-71219" y="363516"/>
                  <a:pt x="775765" y="-106814"/>
                  <a:pt x="1568302" y="0"/>
                </a:cubicBezTo>
                <a:cubicBezTo>
                  <a:pt x="2453498" y="-76563"/>
                  <a:pt x="3028415" y="421725"/>
                  <a:pt x="3136604" y="839972"/>
                </a:cubicBezTo>
                <a:cubicBezTo>
                  <a:pt x="3337637" y="1324862"/>
                  <a:pt x="2599782" y="1621861"/>
                  <a:pt x="1568302" y="1679944"/>
                </a:cubicBezTo>
                <a:cubicBezTo>
                  <a:pt x="698645" y="1669239"/>
                  <a:pt x="38230" y="1351050"/>
                  <a:pt x="0" y="839972"/>
                </a:cubicBezTo>
                <a:close/>
              </a:path>
            </a:pathLst>
          </a:custGeom>
          <a:solidFill>
            <a:srgbClr val="FFFF00"/>
          </a:solidFill>
          <a:ln w="57150"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sd="4216602128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2 </a:t>
            </a:r>
            <a:r>
              <a:rPr kumimoji="0" lang="th-TH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ส่วน</a:t>
            </a:r>
          </a:p>
        </p:txBody>
      </p:sp>
      <p:sp>
        <p:nvSpPr>
          <p:cNvPr id="5" name="วงรี 4">
            <a:extLst>
              <a:ext uri="{FF2B5EF4-FFF2-40B4-BE49-F238E27FC236}">
                <a16:creationId xmlns:a16="http://schemas.microsoft.com/office/drawing/2014/main" id="{4518A364-2CA1-92C4-6925-C5161D693CA0}"/>
              </a:ext>
            </a:extLst>
          </p:cNvPr>
          <p:cNvSpPr/>
          <p:nvPr/>
        </p:nvSpPr>
        <p:spPr>
          <a:xfrm>
            <a:off x="5031371" y="4523012"/>
            <a:ext cx="3136604" cy="1679944"/>
          </a:xfrm>
          <a:custGeom>
            <a:avLst/>
            <a:gdLst>
              <a:gd name="connsiteX0" fmla="*/ 0 w 3136604"/>
              <a:gd name="connsiteY0" fmla="*/ 839972 h 1679944"/>
              <a:gd name="connsiteX1" fmla="*/ 1568302 w 3136604"/>
              <a:gd name="connsiteY1" fmla="*/ 0 h 1679944"/>
              <a:gd name="connsiteX2" fmla="*/ 3136604 w 3136604"/>
              <a:gd name="connsiteY2" fmla="*/ 839972 h 1679944"/>
              <a:gd name="connsiteX3" fmla="*/ 1568302 w 3136604"/>
              <a:gd name="connsiteY3" fmla="*/ 1679944 h 1679944"/>
              <a:gd name="connsiteX4" fmla="*/ 0 w 3136604"/>
              <a:gd name="connsiteY4" fmla="*/ 839972 h 167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6604" h="1679944" fill="none" extrusionOk="0">
                <a:moveTo>
                  <a:pt x="0" y="839972"/>
                </a:moveTo>
                <a:cubicBezTo>
                  <a:pt x="83945" y="555873"/>
                  <a:pt x="732859" y="24211"/>
                  <a:pt x="1568302" y="0"/>
                </a:cubicBezTo>
                <a:cubicBezTo>
                  <a:pt x="2432588" y="10743"/>
                  <a:pt x="3161125" y="303318"/>
                  <a:pt x="3136604" y="839972"/>
                </a:cubicBezTo>
                <a:cubicBezTo>
                  <a:pt x="2979830" y="1434304"/>
                  <a:pt x="2411246" y="1555540"/>
                  <a:pt x="1568302" y="1679944"/>
                </a:cubicBezTo>
                <a:cubicBezTo>
                  <a:pt x="688463" y="1694274"/>
                  <a:pt x="-22900" y="1288331"/>
                  <a:pt x="0" y="839972"/>
                </a:cubicBezTo>
                <a:close/>
              </a:path>
              <a:path w="3136604" h="1679944" stroke="0" extrusionOk="0">
                <a:moveTo>
                  <a:pt x="0" y="839972"/>
                </a:moveTo>
                <a:cubicBezTo>
                  <a:pt x="-71219" y="363516"/>
                  <a:pt x="775765" y="-106814"/>
                  <a:pt x="1568302" y="0"/>
                </a:cubicBezTo>
                <a:cubicBezTo>
                  <a:pt x="2453498" y="-76563"/>
                  <a:pt x="3028415" y="421725"/>
                  <a:pt x="3136604" y="839972"/>
                </a:cubicBezTo>
                <a:cubicBezTo>
                  <a:pt x="3337637" y="1324862"/>
                  <a:pt x="2599782" y="1621861"/>
                  <a:pt x="1568302" y="1679944"/>
                </a:cubicBezTo>
                <a:cubicBezTo>
                  <a:pt x="698645" y="1669239"/>
                  <a:pt x="38230" y="1351050"/>
                  <a:pt x="0" y="839972"/>
                </a:cubicBezTo>
                <a:close/>
              </a:path>
            </a:pathLst>
          </a:custGeom>
          <a:solidFill>
            <a:srgbClr val="FFFF00"/>
          </a:solidFill>
          <a:ln w="57150"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sd="4216602128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3 </a:t>
            </a:r>
            <a:r>
              <a:rPr kumimoji="0" lang="th-TH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ส่วน</a:t>
            </a:r>
          </a:p>
        </p:txBody>
      </p:sp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BFE6863B-966B-9FF6-1848-4A7D06B398D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5577" y="4643324"/>
            <a:ext cx="1720304" cy="1720304"/>
          </a:xfrm>
          <a:prstGeom prst="rect">
            <a:avLst/>
          </a:prstGeom>
        </p:spPr>
      </p:pic>
      <p:pic>
        <p:nvPicPr>
          <p:cNvPr id="9" name="รูปภาพ 8">
            <a:extLst>
              <a:ext uri="{FF2B5EF4-FFF2-40B4-BE49-F238E27FC236}">
                <a16:creationId xmlns:a16="http://schemas.microsoft.com/office/drawing/2014/main" id="{2BA5DC55-466E-9CB0-8724-D3A8717353F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7643" b="95064" l="4453" r="97969">
                        <a14:foregroundMark x1="15000" y1="56449" x2="53516" y2="58678"/>
                        <a14:foregroundMark x1="53516" y1="58678" x2="86484" y2="17675"/>
                        <a14:foregroundMark x1="11563" y1="49920" x2="4609" y2="49920"/>
                        <a14:foregroundMark x1="34609" y1="83997" x2="36328" y2="95143"/>
                        <a14:foregroundMark x1="82969" y1="10589" x2="97969" y2="76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0267" y="4784270"/>
            <a:ext cx="1845258" cy="181066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8" name="รูปภาพ 7">
            <a:extLst>
              <a:ext uri="{FF2B5EF4-FFF2-40B4-BE49-F238E27FC236}">
                <a16:creationId xmlns:a16="http://schemas.microsoft.com/office/drawing/2014/main" id="{2D5126F1-BDBF-1F5B-71E2-BA9229D0FAB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13" r="4688"/>
          <a:stretch/>
        </p:blipFill>
        <p:spPr>
          <a:xfrm>
            <a:off x="8485982" y="2373945"/>
            <a:ext cx="3414712" cy="4257773"/>
          </a:xfrm>
          <a:prstGeom prst="rect">
            <a:avLst/>
          </a:prstGeom>
        </p:spPr>
      </p:pic>
      <p:pic>
        <p:nvPicPr>
          <p:cNvPr id="6" name="รูปภาพ 5">
            <a:hlinkClick r:id="rId13" action="ppaction://hlinksldjump">
              <a:snd r:embed="rId7" name="click.wav"/>
            </a:hlinkClick>
            <a:extLst>
              <a:ext uri="{FF2B5EF4-FFF2-40B4-BE49-F238E27FC236}">
                <a16:creationId xmlns:a16="http://schemas.microsoft.com/office/drawing/2014/main" id="{301B2332-1E96-9768-9E15-897DD92216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7725" y="263525"/>
            <a:ext cx="814388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116640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2000"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6000"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82F426C5-069E-16D6-E18A-899C6F69B90A}"/>
              </a:ext>
            </a:extLst>
          </p:cNvPr>
          <p:cNvGrpSpPr/>
          <p:nvPr/>
        </p:nvGrpSpPr>
        <p:grpSpPr>
          <a:xfrm>
            <a:off x="1052623" y="1168400"/>
            <a:ext cx="8165805" cy="2796363"/>
            <a:chOff x="1754372" y="1084521"/>
            <a:chExt cx="8846288" cy="2796363"/>
          </a:xfrm>
        </p:grpSpPr>
        <p:sp>
          <p:nvSpPr>
            <p:cNvPr id="2" name="สี่เหลี่ยมผืนผ้า: มุมมน 1">
              <a:extLst>
                <a:ext uri="{FF2B5EF4-FFF2-40B4-BE49-F238E27FC236}">
                  <a16:creationId xmlns:a16="http://schemas.microsoft.com/office/drawing/2014/main" id="{D6101353-67D5-9F83-200E-3AB480B0C471}"/>
                </a:ext>
              </a:extLst>
            </p:cNvPr>
            <p:cNvSpPr/>
            <p:nvPr/>
          </p:nvSpPr>
          <p:spPr>
            <a:xfrm>
              <a:off x="1754372" y="1084521"/>
              <a:ext cx="8846288" cy="2796363"/>
            </a:xfrm>
            <a:prstGeom prst="roundRect">
              <a:avLst>
                <a:gd name="adj" fmla="val 36439"/>
              </a:avLst>
            </a:prstGeom>
            <a:solidFill>
              <a:srgbClr val="FFEC8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2" name="สี่เหลี่ยมผืนผ้า: มุมมน 11">
              <a:extLst>
                <a:ext uri="{FF2B5EF4-FFF2-40B4-BE49-F238E27FC236}">
                  <a16:creationId xmlns:a16="http://schemas.microsoft.com/office/drawing/2014/main" id="{0755840C-71C1-4660-9F73-6A01EB899B19}"/>
                </a:ext>
              </a:extLst>
            </p:cNvPr>
            <p:cNvSpPr/>
            <p:nvPr/>
          </p:nvSpPr>
          <p:spPr>
            <a:xfrm>
              <a:off x="2147130" y="1270645"/>
              <a:ext cx="8060771" cy="2424113"/>
            </a:xfrm>
            <a:custGeom>
              <a:avLst/>
              <a:gdLst>
                <a:gd name="connsiteX0" fmla="*/ 0 w 8060771"/>
                <a:gd name="connsiteY0" fmla="*/ 810720 h 2424113"/>
                <a:gd name="connsiteX1" fmla="*/ 810720 w 8060771"/>
                <a:gd name="connsiteY1" fmla="*/ 0 h 2424113"/>
                <a:gd name="connsiteX2" fmla="*/ 1390260 w 8060771"/>
                <a:gd name="connsiteY2" fmla="*/ 0 h 2424113"/>
                <a:gd name="connsiteX3" fmla="*/ 1905406 w 8060771"/>
                <a:gd name="connsiteY3" fmla="*/ 0 h 2424113"/>
                <a:gd name="connsiteX4" fmla="*/ 2549339 w 8060771"/>
                <a:gd name="connsiteY4" fmla="*/ 0 h 2424113"/>
                <a:gd name="connsiteX5" fmla="*/ 3322059 w 8060771"/>
                <a:gd name="connsiteY5" fmla="*/ 0 h 2424113"/>
                <a:gd name="connsiteX6" fmla="*/ 4094779 w 8060771"/>
                <a:gd name="connsiteY6" fmla="*/ 0 h 2424113"/>
                <a:gd name="connsiteX7" fmla="*/ 4609925 w 8060771"/>
                <a:gd name="connsiteY7" fmla="*/ 0 h 2424113"/>
                <a:gd name="connsiteX8" fmla="*/ 5382645 w 8060771"/>
                <a:gd name="connsiteY8" fmla="*/ 0 h 2424113"/>
                <a:gd name="connsiteX9" fmla="*/ 5833398 w 8060771"/>
                <a:gd name="connsiteY9" fmla="*/ 0 h 2424113"/>
                <a:gd name="connsiteX10" fmla="*/ 6606118 w 8060771"/>
                <a:gd name="connsiteY10" fmla="*/ 0 h 2424113"/>
                <a:gd name="connsiteX11" fmla="*/ 7250051 w 8060771"/>
                <a:gd name="connsiteY11" fmla="*/ 0 h 2424113"/>
                <a:gd name="connsiteX12" fmla="*/ 8060771 w 8060771"/>
                <a:gd name="connsiteY12" fmla="*/ 810720 h 2424113"/>
                <a:gd name="connsiteX13" fmla="*/ 8060771 w 8060771"/>
                <a:gd name="connsiteY13" fmla="*/ 1187976 h 2424113"/>
                <a:gd name="connsiteX14" fmla="*/ 8060771 w 8060771"/>
                <a:gd name="connsiteY14" fmla="*/ 1613393 h 2424113"/>
                <a:gd name="connsiteX15" fmla="*/ 7250051 w 8060771"/>
                <a:gd name="connsiteY15" fmla="*/ 2424113 h 2424113"/>
                <a:gd name="connsiteX16" fmla="*/ 6606118 w 8060771"/>
                <a:gd name="connsiteY16" fmla="*/ 2424113 h 2424113"/>
                <a:gd name="connsiteX17" fmla="*/ 6090971 w 8060771"/>
                <a:gd name="connsiteY17" fmla="*/ 2424113 h 2424113"/>
                <a:gd name="connsiteX18" fmla="*/ 5575825 w 8060771"/>
                <a:gd name="connsiteY18" fmla="*/ 2424113 h 2424113"/>
                <a:gd name="connsiteX19" fmla="*/ 4867499 w 8060771"/>
                <a:gd name="connsiteY19" fmla="*/ 2424113 h 2424113"/>
                <a:gd name="connsiteX20" fmla="*/ 4352352 w 8060771"/>
                <a:gd name="connsiteY20" fmla="*/ 2424113 h 2424113"/>
                <a:gd name="connsiteX21" fmla="*/ 3772812 w 8060771"/>
                <a:gd name="connsiteY21" fmla="*/ 2424113 h 2424113"/>
                <a:gd name="connsiteX22" fmla="*/ 3193272 w 8060771"/>
                <a:gd name="connsiteY22" fmla="*/ 2424113 h 2424113"/>
                <a:gd name="connsiteX23" fmla="*/ 2678126 w 8060771"/>
                <a:gd name="connsiteY23" fmla="*/ 2424113 h 2424113"/>
                <a:gd name="connsiteX24" fmla="*/ 2227373 w 8060771"/>
                <a:gd name="connsiteY24" fmla="*/ 2424113 h 2424113"/>
                <a:gd name="connsiteX25" fmla="*/ 1583440 w 8060771"/>
                <a:gd name="connsiteY25" fmla="*/ 2424113 h 2424113"/>
                <a:gd name="connsiteX26" fmla="*/ 810720 w 8060771"/>
                <a:gd name="connsiteY26" fmla="*/ 2424113 h 2424113"/>
                <a:gd name="connsiteX27" fmla="*/ 0 w 8060771"/>
                <a:gd name="connsiteY27" fmla="*/ 1613393 h 2424113"/>
                <a:gd name="connsiteX28" fmla="*/ 0 w 8060771"/>
                <a:gd name="connsiteY28" fmla="*/ 1236137 h 2424113"/>
                <a:gd name="connsiteX29" fmla="*/ 0 w 8060771"/>
                <a:gd name="connsiteY29" fmla="*/ 810720 h 2424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8060771" h="2424113" fill="none" extrusionOk="0">
                  <a:moveTo>
                    <a:pt x="0" y="810720"/>
                  </a:moveTo>
                  <a:cubicBezTo>
                    <a:pt x="76166" y="424137"/>
                    <a:pt x="323066" y="66219"/>
                    <a:pt x="810720" y="0"/>
                  </a:cubicBezTo>
                  <a:cubicBezTo>
                    <a:pt x="1067396" y="5255"/>
                    <a:pt x="1105042" y="-17203"/>
                    <a:pt x="1390260" y="0"/>
                  </a:cubicBezTo>
                  <a:cubicBezTo>
                    <a:pt x="1675478" y="17203"/>
                    <a:pt x="1649436" y="-7248"/>
                    <a:pt x="1905406" y="0"/>
                  </a:cubicBezTo>
                  <a:cubicBezTo>
                    <a:pt x="2161376" y="7248"/>
                    <a:pt x="2353063" y="14237"/>
                    <a:pt x="2549339" y="0"/>
                  </a:cubicBezTo>
                  <a:cubicBezTo>
                    <a:pt x="2745615" y="-14237"/>
                    <a:pt x="2952195" y="29856"/>
                    <a:pt x="3322059" y="0"/>
                  </a:cubicBezTo>
                  <a:cubicBezTo>
                    <a:pt x="3691923" y="-29856"/>
                    <a:pt x="3800119" y="-11716"/>
                    <a:pt x="4094779" y="0"/>
                  </a:cubicBezTo>
                  <a:cubicBezTo>
                    <a:pt x="4389439" y="11716"/>
                    <a:pt x="4371711" y="1754"/>
                    <a:pt x="4609925" y="0"/>
                  </a:cubicBezTo>
                  <a:cubicBezTo>
                    <a:pt x="4848139" y="-1754"/>
                    <a:pt x="5076095" y="10284"/>
                    <a:pt x="5382645" y="0"/>
                  </a:cubicBezTo>
                  <a:cubicBezTo>
                    <a:pt x="5689195" y="-10284"/>
                    <a:pt x="5719005" y="-22282"/>
                    <a:pt x="5833398" y="0"/>
                  </a:cubicBezTo>
                  <a:cubicBezTo>
                    <a:pt x="5947791" y="22282"/>
                    <a:pt x="6399553" y="-3332"/>
                    <a:pt x="6606118" y="0"/>
                  </a:cubicBezTo>
                  <a:cubicBezTo>
                    <a:pt x="6812683" y="3332"/>
                    <a:pt x="6941828" y="4717"/>
                    <a:pt x="7250051" y="0"/>
                  </a:cubicBezTo>
                  <a:cubicBezTo>
                    <a:pt x="7688772" y="-37439"/>
                    <a:pt x="8096639" y="375148"/>
                    <a:pt x="8060771" y="810720"/>
                  </a:cubicBezTo>
                  <a:cubicBezTo>
                    <a:pt x="8076833" y="910224"/>
                    <a:pt x="8053402" y="1003056"/>
                    <a:pt x="8060771" y="1187976"/>
                  </a:cubicBezTo>
                  <a:cubicBezTo>
                    <a:pt x="8068140" y="1372896"/>
                    <a:pt x="8062623" y="1484563"/>
                    <a:pt x="8060771" y="1613393"/>
                  </a:cubicBezTo>
                  <a:cubicBezTo>
                    <a:pt x="8058981" y="2151652"/>
                    <a:pt x="7662024" y="2348318"/>
                    <a:pt x="7250051" y="2424113"/>
                  </a:cubicBezTo>
                  <a:cubicBezTo>
                    <a:pt x="6952095" y="2392649"/>
                    <a:pt x="6735702" y="2426485"/>
                    <a:pt x="6606118" y="2424113"/>
                  </a:cubicBezTo>
                  <a:cubicBezTo>
                    <a:pt x="6476534" y="2421741"/>
                    <a:pt x="6260706" y="2416712"/>
                    <a:pt x="6090971" y="2424113"/>
                  </a:cubicBezTo>
                  <a:cubicBezTo>
                    <a:pt x="5921236" y="2431514"/>
                    <a:pt x="5735920" y="2417005"/>
                    <a:pt x="5575825" y="2424113"/>
                  </a:cubicBezTo>
                  <a:cubicBezTo>
                    <a:pt x="5415730" y="2431221"/>
                    <a:pt x="5111398" y="2425956"/>
                    <a:pt x="4867499" y="2424113"/>
                  </a:cubicBezTo>
                  <a:cubicBezTo>
                    <a:pt x="4623600" y="2422270"/>
                    <a:pt x="4496112" y="2414076"/>
                    <a:pt x="4352352" y="2424113"/>
                  </a:cubicBezTo>
                  <a:cubicBezTo>
                    <a:pt x="4208592" y="2434150"/>
                    <a:pt x="4025173" y="2411542"/>
                    <a:pt x="3772812" y="2424113"/>
                  </a:cubicBezTo>
                  <a:cubicBezTo>
                    <a:pt x="3520451" y="2436684"/>
                    <a:pt x="3454330" y="2406560"/>
                    <a:pt x="3193272" y="2424113"/>
                  </a:cubicBezTo>
                  <a:cubicBezTo>
                    <a:pt x="2932214" y="2441666"/>
                    <a:pt x="2788436" y="2407302"/>
                    <a:pt x="2678126" y="2424113"/>
                  </a:cubicBezTo>
                  <a:cubicBezTo>
                    <a:pt x="2567816" y="2440924"/>
                    <a:pt x="2405918" y="2439166"/>
                    <a:pt x="2227373" y="2424113"/>
                  </a:cubicBezTo>
                  <a:cubicBezTo>
                    <a:pt x="2048828" y="2409060"/>
                    <a:pt x="1718118" y="2456229"/>
                    <a:pt x="1583440" y="2424113"/>
                  </a:cubicBezTo>
                  <a:cubicBezTo>
                    <a:pt x="1448762" y="2391997"/>
                    <a:pt x="1134855" y="2437405"/>
                    <a:pt x="810720" y="2424113"/>
                  </a:cubicBezTo>
                  <a:cubicBezTo>
                    <a:pt x="397451" y="2447209"/>
                    <a:pt x="8821" y="2048408"/>
                    <a:pt x="0" y="1613393"/>
                  </a:cubicBezTo>
                  <a:cubicBezTo>
                    <a:pt x="-1687" y="1535213"/>
                    <a:pt x="-15757" y="1322310"/>
                    <a:pt x="0" y="1236137"/>
                  </a:cubicBezTo>
                  <a:cubicBezTo>
                    <a:pt x="15757" y="1149964"/>
                    <a:pt x="7494" y="964912"/>
                    <a:pt x="0" y="810720"/>
                  </a:cubicBezTo>
                  <a:close/>
                </a:path>
                <a:path w="8060771" h="2424113" stroke="0" extrusionOk="0">
                  <a:moveTo>
                    <a:pt x="0" y="810720"/>
                  </a:moveTo>
                  <a:cubicBezTo>
                    <a:pt x="97999" y="327605"/>
                    <a:pt x="395514" y="22192"/>
                    <a:pt x="810720" y="0"/>
                  </a:cubicBezTo>
                  <a:cubicBezTo>
                    <a:pt x="1133410" y="-16329"/>
                    <a:pt x="1293856" y="15280"/>
                    <a:pt x="1519046" y="0"/>
                  </a:cubicBezTo>
                  <a:cubicBezTo>
                    <a:pt x="1744236" y="-15280"/>
                    <a:pt x="1882174" y="-7988"/>
                    <a:pt x="2098586" y="0"/>
                  </a:cubicBezTo>
                  <a:cubicBezTo>
                    <a:pt x="2314998" y="7988"/>
                    <a:pt x="2508093" y="12900"/>
                    <a:pt x="2742519" y="0"/>
                  </a:cubicBezTo>
                  <a:cubicBezTo>
                    <a:pt x="2976945" y="-12900"/>
                    <a:pt x="2975400" y="-3953"/>
                    <a:pt x="3193272" y="0"/>
                  </a:cubicBezTo>
                  <a:cubicBezTo>
                    <a:pt x="3411144" y="3953"/>
                    <a:pt x="3646868" y="14806"/>
                    <a:pt x="3772812" y="0"/>
                  </a:cubicBezTo>
                  <a:cubicBezTo>
                    <a:pt x="3898756" y="-14806"/>
                    <a:pt x="4144949" y="-6616"/>
                    <a:pt x="4287959" y="0"/>
                  </a:cubicBezTo>
                  <a:cubicBezTo>
                    <a:pt x="4430969" y="6616"/>
                    <a:pt x="4662280" y="-6205"/>
                    <a:pt x="4931892" y="0"/>
                  </a:cubicBezTo>
                  <a:cubicBezTo>
                    <a:pt x="5201504" y="6205"/>
                    <a:pt x="5286938" y="21445"/>
                    <a:pt x="5447038" y="0"/>
                  </a:cubicBezTo>
                  <a:cubicBezTo>
                    <a:pt x="5607138" y="-21445"/>
                    <a:pt x="5944737" y="-2887"/>
                    <a:pt x="6090971" y="0"/>
                  </a:cubicBezTo>
                  <a:cubicBezTo>
                    <a:pt x="6237205" y="2887"/>
                    <a:pt x="6976980" y="25001"/>
                    <a:pt x="7250051" y="0"/>
                  </a:cubicBezTo>
                  <a:cubicBezTo>
                    <a:pt x="7656750" y="57976"/>
                    <a:pt x="8018720" y="459500"/>
                    <a:pt x="8060771" y="810720"/>
                  </a:cubicBezTo>
                  <a:cubicBezTo>
                    <a:pt x="8047408" y="921999"/>
                    <a:pt x="8072512" y="1058416"/>
                    <a:pt x="8060771" y="1187976"/>
                  </a:cubicBezTo>
                  <a:cubicBezTo>
                    <a:pt x="8049030" y="1317536"/>
                    <a:pt x="8042231" y="1456007"/>
                    <a:pt x="8060771" y="1613393"/>
                  </a:cubicBezTo>
                  <a:cubicBezTo>
                    <a:pt x="8083464" y="2049362"/>
                    <a:pt x="7761446" y="2444238"/>
                    <a:pt x="7250051" y="2424113"/>
                  </a:cubicBezTo>
                  <a:cubicBezTo>
                    <a:pt x="7105453" y="2447136"/>
                    <a:pt x="6857788" y="2398773"/>
                    <a:pt x="6734905" y="2424113"/>
                  </a:cubicBezTo>
                  <a:cubicBezTo>
                    <a:pt x="6612022" y="2449453"/>
                    <a:pt x="6430622" y="2402073"/>
                    <a:pt x="6155365" y="2424113"/>
                  </a:cubicBezTo>
                  <a:cubicBezTo>
                    <a:pt x="5880108" y="2446153"/>
                    <a:pt x="5802799" y="2433836"/>
                    <a:pt x="5704612" y="2424113"/>
                  </a:cubicBezTo>
                  <a:cubicBezTo>
                    <a:pt x="5606425" y="2414390"/>
                    <a:pt x="5115118" y="2420216"/>
                    <a:pt x="4931892" y="2424113"/>
                  </a:cubicBezTo>
                  <a:cubicBezTo>
                    <a:pt x="4748666" y="2428010"/>
                    <a:pt x="4535147" y="2426519"/>
                    <a:pt x="4223565" y="2424113"/>
                  </a:cubicBezTo>
                  <a:cubicBezTo>
                    <a:pt x="3911983" y="2421707"/>
                    <a:pt x="3874179" y="2443283"/>
                    <a:pt x="3772812" y="2424113"/>
                  </a:cubicBezTo>
                  <a:cubicBezTo>
                    <a:pt x="3671445" y="2404943"/>
                    <a:pt x="3412724" y="2414286"/>
                    <a:pt x="3064486" y="2424113"/>
                  </a:cubicBezTo>
                  <a:cubicBezTo>
                    <a:pt x="2716248" y="2433940"/>
                    <a:pt x="2802648" y="2408048"/>
                    <a:pt x="2549339" y="2424113"/>
                  </a:cubicBezTo>
                  <a:cubicBezTo>
                    <a:pt x="2296030" y="2440178"/>
                    <a:pt x="2307969" y="2446299"/>
                    <a:pt x="2098586" y="2424113"/>
                  </a:cubicBezTo>
                  <a:cubicBezTo>
                    <a:pt x="1889203" y="2401927"/>
                    <a:pt x="1656429" y="2409347"/>
                    <a:pt x="1390260" y="2424113"/>
                  </a:cubicBezTo>
                  <a:cubicBezTo>
                    <a:pt x="1124091" y="2438879"/>
                    <a:pt x="999401" y="2446251"/>
                    <a:pt x="810720" y="2424113"/>
                  </a:cubicBezTo>
                  <a:cubicBezTo>
                    <a:pt x="359409" y="2476190"/>
                    <a:pt x="-1806" y="1972314"/>
                    <a:pt x="0" y="1613393"/>
                  </a:cubicBezTo>
                  <a:cubicBezTo>
                    <a:pt x="19152" y="1536279"/>
                    <a:pt x="-13809" y="1409561"/>
                    <a:pt x="0" y="1228110"/>
                  </a:cubicBezTo>
                  <a:cubicBezTo>
                    <a:pt x="13809" y="1046659"/>
                    <a:pt x="-8129" y="923608"/>
                    <a:pt x="0" y="810720"/>
                  </a:cubicBezTo>
                  <a:close/>
                </a:path>
              </a:pathLst>
            </a:custGeom>
            <a:solidFill>
              <a:schemeClr val="bg1">
                <a:alpha val="78000"/>
              </a:schemeClr>
            </a:solidFill>
            <a:ln w="38100"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2400328011">
                    <a:prstGeom prst="roundRect">
                      <a:avLst>
                        <a:gd name="adj" fmla="val 33444"/>
                      </a:avLst>
                    </a:prstGeom>
                    <ask:type>
                      <ask:lineSketchFreehand/>
                    </ask:type>
                  </ask:lineSketchStyleProps>
                </a:ext>
              </a:extLst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tim" panose="00000500000000000000" pitchFamily="50" charset="-34"/>
                  <a:ea typeface="+mn-ea"/>
                  <a:cs typeface="Itim" panose="00000500000000000000" pitchFamily="50" charset="-34"/>
                </a:rPr>
                <a:t>คุณตาอ่านหนังสือพิมพ์</a:t>
              </a:r>
            </a:p>
          </p:txBody>
        </p:sp>
      </p:grpSp>
      <p:pic>
        <p:nvPicPr>
          <p:cNvPr id="10" name="รูปภาพ 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4E9FF2A-6DCD-49F0-B34D-26E4459B04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8950" y="263525"/>
            <a:ext cx="814388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รูปภาพ 4">
            <a:hlinkClick r:id="rId6" action="ppaction://hlinksldjump">
              <a:snd r:embed="rId7" name="click.wav"/>
            </a:hlinkClick>
            <a:extLst>
              <a:ext uri="{FF2B5EF4-FFF2-40B4-BE49-F238E27FC236}">
                <a16:creationId xmlns:a16="http://schemas.microsoft.com/office/drawing/2014/main" id="{EF50EDF6-5EDA-479F-A7E2-23BDE23CC6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3338" y="263525"/>
            <a:ext cx="814387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วงรี 3">
            <a:extLst>
              <a:ext uri="{FF2B5EF4-FFF2-40B4-BE49-F238E27FC236}">
                <a16:creationId xmlns:a16="http://schemas.microsoft.com/office/drawing/2014/main" id="{5DF2CF30-2004-44D6-AA3F-DA95A42A0503}"/>
              </a:ext>
            </a:extLst>
          </p:cNvPr>
          <p:cNvSpPr/>
          <p:nvPr/>
        </p:nvSpPr>
        <p:spPr>
          <a:xfrm>
            <a:off x="1329070" y="4502832"/>
            <a:ext cx="3136604" cy="1679944"/>
          </a:xfrm>
          <a:custGeom>
            <a:avLst/>
            <a:gdLst>
              <a:gd name="connsiteX0" fmla="*/ 0 w 3136604"/>
              <a:gd name="connsiteY0" fmla="*/ 839972 h 1679944"/>
              <a:gd name="connsiteX1" fmla="*/ 1568302 w 3136604"/>
              <a:gd name="connsiteY1" fmla="*/ 0 h 1679944"/>
              <a:gd name="connsiteX2" fmla="*/ 3136604 w 3136604"/>
              <a:gd name="connsiteY2" fmla="*/ 839972 h 1679944"/>
              <a:gd name="connsiteX3" fmla="*/ 1568302 w 3136604"/>
              <a:gd name="connsiteY3" fmla="*/ 1679944 h 1679944"/>
              <a:gd name="connsiteX4" fmla="*/ 0 w 3136604"/>
              <a:gd name="connsiteY4" fmla="*/ 839972 h 167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6604" h="1679944" fill="none" extrusionOk="0">
                <a:moveTo>
                  <a:pt x="0" y="839972"/>
                </a:moveTo>
                <a:cubicBezTo>
                  <a:pt x="83945" y="555873"/>
                  <a:pt x="732859" y="24211"/>
                  <a:pt x="1568302" y="0"/>
                </a:cubicBezTo>
                <a:cubicBezTo>
                  <a:pt x="2432588" y="10743"/>
                  <a:pt x="3161125" y="303318"/>
                  <a:pt x="3136604" y="839972"/>
                </a:cubicBezTo>
                <a:cubicBezTo>
                  <a:pt x="2979830" y="1434304"/>
                  <a:pt x="2411246" y="1555540"/>
                  <a:pt x="1568302" y="1679944"/>
                </a:cubicBezTo>
                <a:cubicBezTo>
                  <a:pt x="688463" y="1694274"/>
                  <a:pt x="-22900" y="1288331"/>
                  <a:pt x="0" y="839972"/>
                </a:cubicBezTo>
                <a:close/>
              </a:path>
              <a:path w="3136604" h="1679944" stroke="0" extrusionOk="0">
                <a:moveTo>
                  <a:pt x="0" y="839972"/>
                </a:moveTo>
                <a:cubicBezTo>
                  <a:pt x="-71219" y="363516"/>
                  <a:pt x="775765" y="-106814"/>
                  <a:pt x="1568302" y="0"/>
                </a:cubicBezTo>
                <a:cubicBezTo>
                  <a:pt x="2453498" y="-76563"/>
                  <a:pt x="3028415" y="421725"/>
                  <a:pt x="3136604" y="839972"/>
                </a:cubicBezTo>
                <a:cubicBezTo>
                  <a:pt x="3337637" y="1324862"/>
                  <a:pt x="2599782" y="1621861"/>
                  <a:pt x="1568302" y="1679944"/>
                </a:cubicBezTo>
                <a:cubicBezTo>
                  <a:pt x="698645" y="1669239"/>
                  <a:pt x="38230" y="1351050"/>
                  <a:pt x="0" y="839972"/>
                </a:cubicBezTo>
                <a:close/>
              </a:path>
            </a:pathLst>
          </a:custGeom>
          <a:solidFill>
            <a:srgbClr val="FFFF00"/>
          </a:solidFill>
          <a:ln w="57150"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sd="4216602128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2 </a:t>
            </a:r>
            <a:r>
              <a:rPr kumimoji="0" lang="th-TH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ส่วน</a:t>
            </a:r>
          </a:p>
        </p:txBody>
      </p:sp>
      <p:sp>
        <p:nvSpPr>
          <p:cNvPr id="5" name="วงรี 4">
            <a:extLst>
              <a:ext uri="{FF2B5EF4-FFF2-40B4-BE49-F238E27FC236}">
                <a16:creationId xmlns:a16="http://schemas.microsoft.com/office/drawing/2014/main" id="{4518A364-2CA1-92C4-6925-C5161D693CA0}"/>
              </a:ext>
            </a:extLst>
          </p:cNvPr>
          <p:cNvSpPr/>
          <p:nvPr/>
        </p:nvSpPr>
        <p:spPr>
          <a:xfrm>
            <a:off x="5031371" y="4523012"/>
            <a:ext cx="3136604" cy="1679944"/>
          </a:xfrm>
          <a:custGeom>
            <a:avLst/>
            <a:gdLst>
              <a:gd name="connsiteX0" fmla="*/ 0 w 3136604"/>
              <a:gd name="connsiteY0" fmla="*/ 839972 h 1679944"/>
              <a:gd name="connsiteX1" fmla="*/ 1568302 w 3136604"/>
              <a:gd name="connsiteY1" fmla="*/ 0 h 1679944"/>
              <a:gd name="connsiteX2" fmla="*/ 3136604 w 3136604"/>
              <a:gd name="connsiteY2" fmla="*/ 839972 h 1679944"/>
              <a:gd name="connsiteX3" fmla="*/ 1568302 w 3136604"/>
              <a:gd name="connsiteY3" fmla="*/ 1679944 h 1679944"/>
              <a:gd name="connsiteX4" fmla="*/ 0 w 3136604"/>
              <a:gd name="connsiteY4" fmla="*/ 839972 h 167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6604" h="1679944" fill="none" extrusionOk="0">
                <a:moveTo>
                  <a:pt x="0" y="839972"/>
                </a:moveTo>
                <a:cubicBezTo>
                  <a:pt x="83945" y="555873"/>
                  <a:pt x="732859" y="24211"/>
                  <a:pt x="1568302" y="0"/>
                </a:cubicBezTo>
                <a:cubicBezTo>
                  <a:pt x="2432588" y="10743"/>
                  <a:pt x="3161125" y="303318"/>
                  <a:pt x="3136604" y="839972"/>
                </a:cubicBezTo>
                <a:cubicBezTo>
                  <a:pt x="2979830" y="1434304"/>
                  <a:pt x="2411246" y="1555540"/>
                  <a:pt x="1568302" y="1679944"/>
                </a:cubicBezTo>
                <a:cubicBezTo>
                  <a:pt x="688463" y="1694274"/>
                  <a:pt x="-22900" y="1288331"/>
                  <a:pt x="0" y="839972"/>
                </a:cubicBezTo>
                <a:close/>
              </a:path>
              <a:path w="3136604" h="1679944" stroke="0" extrusionOk="0">
                <a:moveTo>
                  <a:pt x="0" y="839972"/>
                </a:moveTo>
                <a:cubicBezTo>
                  <a:pt x="-71219" y="363516"/>
                  <a:pt x="775765" y="-106814"/>
                  <a:pt x="1568302" y="0"/>
                </a:cubicBezTo>
                <a:cubicBezTo>
                  <a:pt x="2453498" y="-76563"/>
                  <a:pt x="3028415" y="421725"/>
                  <a:pt x="3136604" y="839972"/>
                </a:cubicBezTo>
                <a:cubicBezTo>
                  <a:pt x="3337637" y="1324862"/>
                  <a:pt x="2599782" y="1621861"/>
                  <a:pt x="1568302" y="1679944"/>
                </a:cubicBezTo>
                <a:cubicBezTo>
                  <a:pt x="698645" y="1669239"/>
                  <a:pt x="38230" y="1351050"/>
                  <a:pt x="0" y="839972"/>
                </a:cubicBezTo>
                <a:close/>
              </a:path>
            </a:pathLst>
          </a:custGeom>
          <a:solidFill>
            <a:srgbClr val="FFFF00"/>
          </a:solidFill>
          <a:ln w="57150"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sd="4216602128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3 </a:t>
            </a:r>
            <a:r>
              <a:rPr kumimoji="0" lang="th-TH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ส่วน</a:t>
            </a:r>
          </a:p>
        </p:txBody>
      </p:sp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BFE6863B-966B-9FF6-1848-4A7D06B398D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5221" y="4643324"/>
            <a:ext cx="1720304" cy="1720304"/>
          </a:xfrm>
          <a:prstGeom prst="rect">
            <a:avLst/>
          </a:prstGeom>
        </p:spPr>
      </p:pic>
      <p:pic>
        <p:nvPicPr>
          <p:cNvPr id="9" name="รูปภาพ 8">
            <a:extLst>
              <a:ext uri="{FF2B5EF4-FFF2-40B4-BE49-F238E27FC236}">
                <a16:creationId xmlns:a16="http://schemas.microsoft.com/office/drawing/2014/main" id="{2BA5DC55-466E-9CB0-8724-D3A8717353F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7643" b="95064" l="4453" r="97969">
                        <a14:foregroundMark x1="15000" y1="56449" x2="53516" y2="58678"/>
                        <a14:foregroundMark x1="53516" y1="58678" x2="86484" y2="17675"/>
                        <a14:foregroundMark x1="11563" y1="49920" x2="4609" y2="49920"/>
                        <a14:foregroundMark x1="34609" y1="83997" x2="36328" y2="95143"/>
                        <a14:foregroundMark x1="82969" y1="10589" x2="97969" y2="76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6420" y="4864666"/>
            <a:ext cx="1845258" cy="181066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8" name="รูปภาพ 7">
            <a:extLst>
              <a:ext uri="{FF2B5EF4-FFF2-40B4-BE49-F238E27FC236}">
                <a16:creationId xmlns:a16="http://schemas.microsoft.com/office/drawing/2014/main" id="{DE504AA0-4937-1CDA-3D1D-57EBCF20AAD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23" r="12152"/>
          <a:stretch/>
        </p:blipFill>
        <p:spPr>
          <a:xfrm>
            <a:off x="8581217" y="1793036"/>
            <a:ext cx="3334558" cy="4591408"/>
          </a:xfrm>
          <a:prstGeom prst="rect">
            <a:avLst/>
          </a:prstGeom>
        </p:spPr>
      </p:pic>
      <p:pic>
        <p:nvPicPr>
          <p:cNvPr id="6" name="รูปภาพ 5">
            <a:hlinkClick r:id="rId13" action="ppaction://hlinksldjump">
              <a:snd r:embed="rId7" name="click.wav"/>
            </a:hlinkClick>
            <a:extLst>
              <a:ext uri="{FF2B5EF4-FFF2-40B4-BE49-F238E27FC236}">
                <a16:creationId xmlns:a16="http://schemas.microsoft.com/office/drawing/2014/main" id="{726C9413-B9E7-3B32-E31A-FAED5E4456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7725" y="263525"/>
            <a:ext cx="814388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416652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2000"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6000"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82F426C5-069E-16D6-E18A-899C6F69B90A}"/>
              </a:ext>
            </a:extLst>
          </p:cNvPr>
          <p:cNvGrpSpPr/>
          <p:nvPr/>
        </p:nvGrpSpPr>
        <p:grpSpPr>
          <a:xfrm>
            <a:off x="1052623" y="1168400"/>
            <a:ext cx="8165805" cy="2796363"/>
            <a:chOff x="1754372" y="1084521"/>
            <a:chExt cx="8846288" cy="2796363"/>
          </a:xfrm>
        </p:grpSpPr>
        <p:sp>
          <p:nvSpPr>
            <p:cNvPr id="2" name="สี่เหลี่ยมผืนผ้า: มุมมน 1">
              <a:extLst>
                <a:ext uri="{FF2B5EF4-FFF2-40B4-BE49-F238E27FC236}">
                  <a16:creationId xmlns:a16="http://schemas.microsoft.com/office/drawing/2014/main" id="{D6101353-67D5-9F83-200E-3AB480B0C471}"/>
                </a:ext>
              </a:extLst>
            </p:cNvPr>
            <p:cNvSpPr/>
            <p:nvPr/>
          </p:nvSpPr>
          <p:spPr>
            <a:xfrm>
              <a:off x="1754372" y="1084521"/>
              <a:ext cx="8846288" cy="2796363"/>
            </a:xfrm>
            <a:prstGeom prst="roundRect">
              <a:avLst>
                <a:gd name="adj" fmla="val 36439"/>
              </a:avLst>
            </a:prstGeom>
            <a:solidFill>
              <a:srgbClr val="FFEC8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2" name="สี่เหลี่ยมผืนผ้า: มุมมน 11">
              <a:extLst>
                <a:ext uri="{FF2B5EF4-FFF2-40B4-BE49-F238E27FC236}">
                  <a16:creationId xmlns:a16="http://schemas.microsoft.com/office/drawing/2014/main" id="{0755840C-71C1-4660-9F73-6A01EB899B19}"/>
                </a:ext>
              </a:extLst>
            </p:cNvPr>
            <p:cNvSpPr/>
            <p:nvPr/>
          </p:nvSpPr>
          <p:spPr>
            <a:xfrm>
              <a:off x="2147130" y="1270645"/>
              <a:ext cx="8060771" cy="2424113"/>
            </a:xfrm>
            <a:custGeom>
              <a:avLst/>
              <a:gdLst>
                <a:gd name="connsiteX0" fmla="*/ 0 w 8060771"/>
                <a:gd name="connsiteY0" fmla="*/ 810720 h 2424113"/>
                <a:gd name="connsiteX1" fmla="*/ 810720 w 8060771"/>
                <a:gd name="connsiteY1" fmla="*/ 0 h 2424113"/>
                <a:gd name="connsiteX2" fmla="*/ 1390260 w 8060771"/>
                <a:gd name="connsiteY2" fmla="*/ 0 h 2424113"/>
                <a:gd name="connsiteX3" fmla="*/ 1905406 w 8060771"/>
                <a:gd name="connsiteY3" fmla="*/ 0 h 2424113"/>
                <a:gd name="connsiteX4" fmla="*/ 2549339 w 8060771"/>
                <a:gd name="connsiteY4" fmla="*/ 0 h 2424113"/>
                <a:gd name="connsiteX5" fmla="*/ 3322059 w 8060771"/>
                <a:gd name="connsiteY5" fmla="*/ 0 h 2424113"/>
                <a:gd name="connsiteX6" fmla="*/ 4094779 w 8060771"/>
                <a:gd name="connsiteY6" fmla="*/ 0 h 2424113"/>
                <a:gd name="connsiteX7" fmla="*/ 4609925 w 8060771"/>
                <a:gd name="connsiteY7" fmla="*/ 0 h 2424113"/>
                <a:gd name="connsiteX8" fmla="*/ 5382645 w 8060771"/>
                <a:gd name="connsiteY8" fmla="*/ 0 h 2424113"/>
                <a:gd name="connsiteX9" fmla="*/ 5833398 w 8060771"/>
                <a:gd name="connsiteY9" fmla="*/ 0 h 2424113"/>
                <a:gd name="connsiteX10" fmla="*/ 6606118 w 8060771"/>
                <a:gd name="connsiteY10" fmla="*/ 0 h 2424113"/>
                <a:gd name="connsiteX11" fmla="*/ 7250051 w 8060771"/>
                <a:gd name="connsiteY11" fmla="*/ 0 h 2424113"/>
                <a:gd name="connsiteX12" fmla="*/ 8060771 w 8060771"/>
                <a:gd name="connsiteY12" fmla="*/ 810720 h 2424113"/>
                <a:gd name="connsiteX13" fmla="*/ 8060771 w 8060771"/>
                <a:gd name="connsiteY13" fmla="*/ 1187976 h 2424113"/>
                <a:gd name="connsiteX14" fmla="*/ 8060771 w 8060771"/>
                <a:gd name="connsiteY14" fmla="*/ 1613393 h 2424113"/>
                <a:gd name="connsiteX15" fmla="*/ 7250051 w 8060771"/>
                <a:gd name="connsiteY15" fmla="*/ 2424113 h 2424113"/>
                <a:gd name="connsiteX16" fmla="*/ 6606118 w 8060771"/>
                <a:gd name="connsiteY16" fmla="*/ 2424113 h 2424113"/>
                <a:gd name="connsiteX17" fmla="*/ 6090971 w 8060771"/>
                <a:gd name="connsiteY17" fmla="*/ 2424113 h 2424113"/>
                <a:gd name="connsiteX18" fmla="*/ 5575825 w 8060771"/>
                <a:gd name="connsiteY18" fmla="*/ 2424113 h 2424113"/>
                <a:gd name="connsiteX19" fmla="*/ 4867499 w 8060771"/>
                <a:gd name="connsiteY19" fmla="*/ 2424113 h 2424113"/>
                <a:gd name="connsiteX20" fmla="*/ 4352352 w 8060771"/>
                <a:gd name="connsiteY20" fmla="*/ 2424113 h 2424113"/>
                <a:gd name="connsiteX21" fmla="*/ 3772812 w 8060771"/>
                <a:gd name="connsiteY21" fmla="*/ 2424113 h 2424113"/>
                <a:gd name="connsiteX22" fmla="*/ 3193272 w 8060771"/>
                <a:gd name="connsiteY22" fmla="*/ 2424113 h 2424113"/>
                <a:gd name="connsiteX23" fmla="*/ 2678126 w 8060771"/>
                <a:gd name="connsiteY23" fmla="*/ 2424113 h 2424113"/>
                <a:gd name="connsiteX24" fmla="*/ 2227373 w 8060771"/>
                <a:gd name="connsiteY24" fmla="*/ 2424113 h 2424113"/>
                <a:gd name="connsiteX25" fmla="*/ 1583440 w 8060771"/>
                <a:gd name="connsiteY25" fmla="*/ 2424113 h 2424113"/>
                <a:gd name="connsiteX26" fmla="*/ 810720 w 8060771"/>
                <a:gd name="connsiteY26" fmla="*/ 2424113 h 2424113"/>
                <a:gd name="connsiteX27" fmla="*/ 0 w 8060771"/>
                <a:gd name="connsiteY27" fmla="*/ 1613393 h 2424113"/>
                <a:gd name="connsiteX28" fmla="*/ 0 w 8060771"/>
                <a:gd name="connsiteY28" fmla="*/ 1236137 h 2424113"/>
                <a:gd name="connsiteX29" fmla="*/ 0 w 8060771"/>
                <a:gd name="connsiteY29" fmla="*/ 810720 h 2424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8060771" h="2424113" fill="none" extrusionOk="0">
                  <a:moveTo>
                    <a:pt x="0" y="810720"/>
                  </a:moveTo>
                  <a:cubicBezTo>
                    <a:pt x="76166" y="424137"/>
                    <a:pt x="323066" y="66219"/>
                    <a:pt x="810720" y="0"/>
                  </a:cubicBezTo>
                  <a:cubicBezTo>
                    <a:pt x="1067396" y="5255"/>
                    <a:pt x="1105042" y="-17203"/>
                    <a:pt x="1390260" y="0"/>
                  </a:cubicBezTo>
                  <a:cubicBezTo>
                    <a:pt x="1675478" y="17203"/>
                    <a:pt x="1649436" y="-7248"/>
                    <a:pt x="1905406" y="0"/>
                  </a:cubicBezTo>
                  <a:cubicBezTo>
                    <a:pt x="2161376" y="7248"/>
                    <a:pt x="2353063" y="14237"/>
                    <a:pt x="2549339" y="0"/>
                  </a:cubicBezTo>
                  <a:cubicBezTo>
                    <a:pt x="2745615" y="-14237"/>
                    <a:pt x="2952195" y="29856"/>
                    <a:pt x="3322059" y="0"/>
                  </a:cubicBezTo>
                  <a:cubicBezTo>
                    <a:pt x="3691923" y="-29856"/>
                    <a:pt x="3800119" y="-11716"/>
                    <a:pt x="4094779" y="0"/>
                  </a:cubicBezTo>
                  <a:cubicBezTo>
                    <a:pt x="4389439" y="11716"/>
                    <a:pt x="4371711" y="1754"/>
                    <a:pt x="4609925" y="0"/>
                  </a:cubicBezTo>
                  <a:cubicBezTo>
                    <a:pt x="4848139" y="-1754"/>
                    <a:pt x="5076095" y="10284"/>
                    <a:pt x="5382645" y="0"/>
                  </a:cubicBezTo>
                  <a:cubicBezTo>
                    <a:pt x="5689195" y="-10284"/>
                    <a:pt x="5719005" y="-22282"/>
                    <a:pt x="5833398" y="0"/>
                  </a:cubicBezTo>
                  <a:cubicBezTo>
                    <a:pt x="5947791" y="22282"/>
                    <a:pt x="6399553" y="-3332"/>
                    <a:pt x="6606118" y="0"/>
                  </a:cubicBezTo>
                  <a:cubicBezTo>
                    <a:pt x="6812683" y="3332"/>
                    <a:pt x="6941828" y="4717"/>
                    <a:pt x="7250051" y="0"/>
                  </a:cubicBezTo>
                  <a:cubicBezTo>
                    <a:pt x="7688772" y="-37439"/>
                    <a:pt x="8096639" y="375148"/>
                    <a:pt x="8060771" y="810720"/>
                  </a:cubicBezTo>
                  <a:cubicBezTo>
                    <a:pt x="8076833" y="910224"/>
                    <a:pt x="8053402" y="1003056"/>
                    <a:pt x="8060771" y="1187976"/>
                  </a:cubicBezTo>
                  <a:cubicBezTo>
                    <a:pt x="8068140" y="1372896"/>
                    <a:pt x="8062623" y="1484563"/>
                    <a:pt x="8060771" y="1613393"/>
                  </a:cubicBezTo>
                  <a:cubicBezTo>
                    <a:pt x="8058981" y="2151652"/>
                    <a:pt x="7662024" y="2348318"/>
                    <a:pt x="7250051" y="2424113"/>
                  </a:cubicBezTo>
                  <a:cubicBezTo>
                    <a:pt x="6952095" y="2392649"/>
                    <a:pt x="6735702" y="2426485"/>
                    <a:pt x="6606118" y="2424113"/>
                  </a:cubicBezTo>
                  <a:cubicBezTo>
                    <a:pt x="6476534" y="2421741"/>
                    <a:pt x="6260706" y="2416712"/>
                    <a:pt x="6090971" y="2424113"/>
                  </a:cubicBezTo>
                  <a:cubicBezTo>
                    <a:pt x="5921236" y="2431514"/>
                    <a:pt x="5735920" y="2417005"/>
                    <a:pt x="5575825" y="2424113"/>
                  </a:cubicBezTo>
                  <a:cubicBezTo>
                    <a:pt x="5415730" y="2431221"/>
                    <a:pt x="5111398" y="2425956"/>
                    <a:pt x="4867499" y="2424113"/>
                  </a:cubicBezTo>
                  <a:cubicBezTo>
                    <a:pt x="4623600" y="2422270"/>
                    <a:pt x="4496112" y="2414076"/>
                    <a:pt x="4352352" y="2424113"/>
                  </a:cubicBezTo>
                  <a:cubicBezTo>
                    <a:pt x="4208592" y="2434150"/>
                    <a:pt x="4025173" y="2411542"/>
                    <a:pt x="3772812" y="2424113"/>
                  </a:cubicBezTo>
                  <a:cubicBezTo>
                    <a:pt x="3520451" y="2436684"/>
                    <a:pt x="3454330" y="2406560"/>
                    <a:pt x="3193272" y="2424113"/>
                  </a:cubicBezTo>
                  <a:cubicBezTo>
                    <a:pt x="2932214" y="2441666"/>
                    <a:pt x="2788436" y="2407302"/>
                    <a:pt x="2678126" y="2424113"/>
                  </a:cubicBezTo>
                  <a:cubicBezTo>
                    <a:pt x="2567816" y="2440924"/>
                    <a:pt x="2405918" y="2439166"/>
                    <a:pt x="2227373" y="2424113"/>
                  </a:cubicBezTo>
                  <a:cubicBezTo>
                    <a:pt x="2048828" y="2409060"/>
                    <a:pt x="1718118" y="2456229"/>
                    <a:pt x="1583440" y="2424113"/>
                  </a:cubicBezTo>
                  <a:cubicBezTo>
                    <a:pt x="1448762" y="2391997"/>
                    <a:pt x="1134855" y="2437405"/>
                    <a:pt x="810720" y="2424113"/>
                  </a:cubicBezTo>
                  <a:cubicBezTo>
                    <a:pt x="397451" y="2447209"/>
                    <a:pt x="8821" y="2048408"/>
                    <a:pt x="0" y="1613393"/>
                  </a:cubicBezTo>
                  <a:cubicBezTo>
                    <a:pt x="-1687" y="1535213"/>
                    <a:pt x="-15757" y="1322310"/>
                    <a:pt x="0" y="1236137"/>
                  </a:cubicBezTo>
                  <a:cubicBezTo>
                    <a:pt x="15757" y="1149964"/>
                    <a:pt x="7494" y="964912"/>
                    <a:pt x="0" y="810720"/>
                  </a:cubicBezTo>
                  <a:close/>
                </a:path>
                <a:path w="8060771" h="2424113" stroke="0" extrusionOk="0">
                  <a:moveTo>
                    <a:pt x="0" y="810720"/>
                  </a:moveTo>
                  <a:cubicBezTo>
                    <a:pt x="97999" y="327605"/>
                    <a:pt x="395514" y="22192"/>
                    <a:pt x="810720" y="0"/>
                  </a:cubicBezTo>
                  <a:cubicBezTo>
                    <a:pt x="1133410" y="-16329"/>
                    <a:pt x="1293856" y="15280"/>
                    <a:pt x="1519046" y="0"/>
                  </a:cubicBezTo>
                  <a:cubicBezTo>
                    <a:pt x="1744236" y="-15280"/>
                    <a:pt x="1882174" y="-7988"/>
                    <a:pt x="2098586" y="0"/>
                  </a:cubicBezTo>
                  <a:cubicBezTo>
                    <a:pt x="2314998" y="7988"/>
                    <a:pt x="2508093" y="12900"/>
                    <a:pt x="2742519" y="0"/>
                  </a:cubicBezTo>
                  <a:cubicBezTo>
                    <a:pt x="2976945" y="-12900"/>
                    <a:pt x="2975400" y="-3953"/>
                    <a:pt x="3193272" y="0"/>
                  </a:cubicBezTo>
                  <a:cubicBezTo>
                    <a:pt x="3411144" y="3953"/>
                    <a:pt x="3646868" y="14806"/>
                    <a:pt x="3772812" y="0"/>
                  </a:cubicBezTo>
                  <a:cubicBezTo>
                    <a:pt x="3898756" y="-14806"/>
                    <a:pt x="4144949" y="-6616"/>
                    <a:pt x="4287959" y="0"/>
                  </a:cubicBezTo>
                  <a:cubicBezTo>
                    <a:pt x="4430969" y="6616"/>
                    <a:pt x="4662280" y="-6205"/>
                    <a:pt x="4931892" y="0"/>
                  </a:cubicBezTo>
                  <a:cubicBezTo>
                    <a:pt x="5201504" y="6205"/>
                    <a:pt x="5286938" y="21445"/>
                    <a:pt x="5447038" y="0"/>
                  </a:cubicBezTo>
                  <a:cubicBezTo>
                    <a:pt x="5607138" y="-21445"/>
                    <a:pt x="5944737" y="-2887"/>
                    <a:pt x="6090971" y="0"/>
                  </a:cubicBezTo>
                  <a:cubicBezTo>
                    <a:pt x="6237205" y="2887"/>
                    <a:pt x="6976980" y="25001"/>
                    <a:pt x="7250051" y="0"/>
                  </a:cubicBezTo>
                  <a:cubicBezTo>
                    <a:pt x="7656750" y="57976"/>
                    <a:pt x="8018720" y="459500"/>
                    <a:pt x="8060771" y="810720"/>
                  </a:cubicBezTo>
                  <a:cubicBezTo>
                    <a:pt x="8047408" y="921999"/>
                    <a:pt x="8072512" y="1058416"/>
                    <a:pt x="8060771" y="1187976"/>
                  </a:cubicBezTo>
                  <a:cubicBezTo>
                    <a:pt x="8049030" y="1317536"/>
                    <a:pt x="8042231" y="1456007"/>
                    <a:pt x="8060771" y="1613393"/>
                  </a:cubicBezTo>
                  <a:cubicBezTo>
                    <a:pt x="8083464" y="2049362"/>
                    <a:pt x="7761446" y="2444238"/>
                    <a:pt x="7250051" y="2424113"/>
                  </a:cubicBezTo>
                  <a:cubicBezTo>
                    <a:pt x="7105453" y="2447136"/>
                    <a:pt x="6857788" y="2398773"/>
                    <a:pt x="6734905" y="2424113"/>
                  </a:cubicBezTo>
                  <a:cubicBezTo>
                    <a:pt x="6612022" y="2449453"/>
                    <a:pt x="6430622" y="2402073"/>
                    <a:pt x="6155365" y="2424113"/>
                  </a:cubicBezTo>
                  <a:cubicBezTo>
                    <a:pt x="5880108" y="2446153"/>
                    <a:pt x="5802799" y="2433836"/>
                    <a:pt x="5704612" y="2424113"/>
                  </a:cubicBezTo>
                  <a:cubicBezTo>
                    <a:pt x="5606425" y="2414390"/>
                    <a:pt x="5115118" y="2420216"/>
                    <a:pt x="4931892" y="2424113"/>
                  </a:cubicBezTo>
                  <a:cubicBezTo>
                    <a:pt x="4748666" y="2428010"/>
                    <a:pt x="4535147" y="2426519"/>
                    <a:pt x="4223565" y="2424113"/>
                  </a:cubicBezTo>
                  <a:cubicBezTo>
                    <a:pt x="3911983" y="2421707"/>
                    <a:pt x="3874179" y="2443283"/>
                    <a:pt x="3772812" y="2424113"/>
                  </a:cubicBezTo>
                  <a:cubicBezTo>
                    <a:pt x="3671445" y="2404943"/>
                    <a:pt x="3412724" y="2414286"/>
                    <a:pt x="3064486" y="2424113"/>
                  </a:cubicBezTo>
                  <a:cubicBezTo>
                    <a:pt x="2716248" y="2433940"/>
                    <a:pt x="2802648" y="2408048"/>
                    <a:pt x="2549339" y="2424113"/>
                  </a:cubicBezTo>
                  <a:cubicBezTo>
                    <a:pt x="2296030" y="2440178"/>
                    <a:pt x="2307969" y="2446299"/>
                    <a:pt x="2098586" y="2424113"/>
                  </a:cubicBezTo>
                  <a:cubicBezTo>
                    <a:pt x="1889203" y="2401927"/>
                    <a:pt x="1656429" y="2409347"/>
                    <a:pt x="1390260" y="2424113"/>
                  </a:cubicBezTo>
                  <a:cubicBezTo>
                    <a:pt x="1124091" y="2438879"/>
                    <a:pt x="999401" y="2446251"/>
                    <a:pt x="810720" y="2424113"/>
                  </a:cubicBezTo>
                  <a:cubicBezTo>
                    <a:pt x="359409" y="2476190"/>
                    <a:pt x="-1806" y="1972314"/>
                    <a:pt x="0" y="1613393"/>
                  </a:cubicBezTo>
                  <a:cubicBezTo>
                    <a:pt x="19152" y="1536279"/>
                    <a:pt x="-13809" y="1409561"/>
                    <a:pt x="0" y="1228110"/>
                  </a:cubicBezTo>
                  <a:cubicBezTo>
                    <a:pt x="13809" y="1046659"/>
                    <a:pt x="-8129" y="923608"/>
                    <a:pt x="0" y="810720"/>
                  </a:cubicBezTo>
                  <a:close/>
                </a:path>
              </a:pathLst>
            </a:custGeom>
            <a:solidFill>
              <a:schemeClr val="bg1">
                <a:alpha val="78000"/>
              </a:schemeClr>
            </a:solidFill>
            <a:ln w="38100"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2400328011">
                    <a:prstGeom prst="roundRect">
                      <a:avLst>
                        <a:gd name="adj" fmla="val 33444"/>
                      </a:avLst>
                    </a:prstGeom>
                    <ask:type>
                      <ask:lineSketchFreehand/>
                    </ask:type>
                  </ask:lineSketchStyleProps>
                </a:ext>
              </a:extLst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6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tim" panose="00000500000000000000" pitchFamily="50" charset="-34"/>
                  <a:ea typeface="+mn-ea"/>
                  <a:cs typeface="Itim" panose="00000500000000000000" pitchFamily="50" charset="-34"/>
                </a:rPr>
                <a:t>ควายเดินอย่างช้าๆ</a:t>
              </a:r>
            </a:p>
          </p:txBody>
        </p:sp>
      </p:grpSp>
      <p:pic>
        <p:nvPicPr>
          <p:cNvPr id="10" name="รูปภาพ 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4E9FF2A-6DCD-49F0-B34D-26E4459B04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8950" y="263525"/>
            <a:ext cx="814388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รูปภาพ 4">
            <a:hlinkClick r:id="rId6" action="ppaction://hlinksldjump">
              <a:snd r:embed="rId7" name="click.wav"/>
            </a:hlinkClick>
            <a:extLst>
              <a:ext uri="{FF2B5EF4-FFF2-40B4-BE49-F238E27FC236}">
                <a16:creationId xmlns:a16="http://schemas.microsoft.com/office/drawing/2014/main" id="{EF50EDF6-5EDA-479F-A7E2-23BDE23CC6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3338" y="263525"/>
            <a:ext cx="814387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วงรี 3">
            <a:extLst>
              <a:ext uri="{FF2B5EF4-FFF2-40B4-BE49-F238E27FC236}">
                <a16:creationId xmlns:a16="http://schemas.microsoft.com/office/drawing/2014/main" id="{5DF2CF30-2004-44D6-AA3F-DA95A42A0503}"/>
              </a:ext>
            </a:extLst>
          </p:cNvPr>
          <p:cNvSpPr/>
          <p:nvPr/>
        </p:nvSpPr>
        <p:spPr>
          <a:xfrm>
            <a:off x="1329070" y="4502832"/>
            <a:ext cx="3136604" cy="1679944"/>
          </a:xfrm>
          <a:custGeom>
            <a:avLst/>
            <a:gdLst>
              <a:gd name="connsiteX0" fmla="*/ 0 w 3136604"/>
              <a:gd name="connsiteY0" fmla="*/ 839972 h 1679944"/>
              <a:gd name="connsiteX1" fmla="*/ 1568302 w 3136604"/>
              <a:gd name="connsiteY1" fmla="*/ 0 h 1679944"/>
              <a:gd name="connsiteX2" fmla="*/ 3136604 w 3136604"/>
              <a:gd name="connsiteY2" fmla="*/ 839972 h 1679944"/>
              <a:gd name="connsiteX3" fmla="*/ 1568302 w 3136604"/>
              <a:gd name="connsiteY3" fmla="*/ 1679944 h 1679944"/>
              <a:gd name="connsiteX4" fmla="*/ 0 w 3136604"/>
              <a:gd name="connsiteY4" fmla="*/ 839972 h 167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6604" h="1679944" fill="none" extrusionOk="0">
                <a:moveTo>
                  <a:pt x="0" y="839972"/>
                </a:moveTo>
                <a:cubicBezTo>
                  <a:pt x="83945" y="555873"/>
                  <a:pt x="732859" y="24211"/>
                  <a:pt x="1568302" y="0"/>
                </a:cubicBezTo>
                <a:cubicBezTo>
                  <a:pt x="2432588" y="10743"/>
                  <a:pt x="3161125" y="303318"/>
                  <a:pt x="3136604" y="839972"/>
                </a:cubicBezTo>
                <a:cubicBezTo>
                  <a:pt x="2979830" y="1434304"/>
                  <a:pt x="2411246" y="1555540"/>
                  <a:pt x="1568302" y="1679944"/>
                </a:cubicBezTo>
                <a:cubicBezTo>
                  <a:pt x="688463" y="1694274"/>
                  <a:pt x="-22900" y="1288331"/>
                  <a:pt x="0" y="839972"/>
                </a:cubicBezTo>
                <a:close/>
              </a:path>
              <a:path w="3136604" h="1679944" stroke="0" extrusionOk="0">
                <a:moveTo>
                  <a:pt x="0" y="839972"/>
                </a:moveTo>
                <a:cubicBezTo>
                  <a:pt x="-71219" y="363516"/>
                  <a:pt x="775765" y="-106814"/>
                  <a:pt x="1568302" y="0"/>
                </a:cubicBezTo>
                <a:cubicBezTo>
                  <a:pt x="2453498" y="-76563"/>
                  <a:pt x="3028415" y="421725"/>
                  <a:pt x="3136604" y="839972"/>
                </a:cubicBezTo>
                <a:cubicBezTo>
                  <a:pt x="3337637" y="1324862"/>
                  <a:pt x="2599782" y="1621861"/>
                  <a:pt x="1568302" y="1679944"/>
                </a:cubicBezTo>
                <a:cubicBezTo>
                  <a:pt x="698645" y="1669239"/>
                  <a:pt x="38230" y="1351050"/>
                  <a:pt x="0" y="839972"/>
                </a:cubicBezTo>
                <a:close/>
              </a:path>
            </a:pathLst>
          </a:custGeom>
          <a:solidFill>
            <a:srgbClr val="FFFF00"/>
          </a:solidFill>
          <a:ln w="57150"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sd="4216602128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2 </a:t>
            </a:r>
            <a:r>
              <a:rPr kumimoji="0" lang="th-TH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ส่วน</a:t>
            </a:r>
          </a:p>
        </p:txBody>
      </p:sp>
      <p:sp>
        <p:nvSpPr>
          <p:cNvPr id="5" name="วงรี 4">
            <a:extLst>
              <a:ext uri="{FF2B5EF4-FFF2-40B4-BE49-F238E27FC236}">
                <a16:creationId xmlns:a16="http://schemas.microsoft.com/office/drawing/2014/main" id="{4518A364-2CA1-92C4-6925-C5161D693CA0}"/>
              </a:ext>
            </a:extLst>
          </p:cNvPr>
          <p:cNvSpPr/>
          <p:nvPr/>
        </p:nvSpPr>
        <p:spPr>
          <a:xfrm>
            <a:off x="5031371" y="4523012"/>
            <a:ext cx="3136604" cy="1679944"/>
          </a:xfrm>
          <a:custGeom>
            <a:avLst/>
            <a:gdLst>
              <a:gd name="connsiteX0" fmla="*/ 0 w 3136604"/>
              <a:gd name="connsiteY0" fmla="*/ 839972 h 1679944"/>
              <a:gd name="connsiteX1" fmla="*/ 1568302 w 3136604"/>
              <a:gd name="connsiteY1" fmla="*/ 0 h 1679944"/>
              <a:gd name="connsiteX2" fmla="*/ 3136604 w 3136604"/>
              <a:gd name="connsiteY2" fmla="*/ 839972 h 1679944"/>
              <a:gd name="connsiteX3" fmla="*/ 1568302 w 3136604"/>
              <a:gd name="connsiteY3" fmla="*/ 1679944 h 1679944"/>
              <a:gd name="connsiteX4" fmla="*/ 0 w 3136604"/>
              <a:gd name="connsiteY4" fmla="*/ 839972 h 167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6604" h="1679944" fill="none" extrusionOk="0">
                <a:moveTo>
                  <a:pt x="0" y="839972"/>
                </a:moveTo>
                <a:cubicBezTo>
                  <a:pt x="83945" y="555873"/>
                  <a:pt x="732859" y="24211"/>
                  <a:pt x="1568302" y="0"/>
                </a:cubicBezTo>
                <a:cubicBezTo>
                  <a:pt x="2432588" y="10743"/>
                  <a:pt x="3161125" y="303318"/>
                  <a:pt x="3136604" y="839972"/>
                </a:cubicBezTo>
                <a:cubicBezTo>
                  <a:pt x="2979830" y="1434304"/>
                  <a:pt x="2411246" y="1555540"/>
                  <a:pt x="1568302" y="1679944"/>
                </a:cubicBezTo>
                <a:cubicBezTo>
                  <a:pt x="688463" y="1694274"/>
                  <a:pt x="-22900" y="1288331"/>
                  <a:pt x="0" y="839972"/>
                </a:cubicBezTo>
                <a:close/>
              </a:path>
              <a:path w="3136604" h="1679944" stroke="0" extrusionOk="0">
                <a:moveTo>
                  <a:pt x="0" y="839972"/>
                </a:moveTo>
                <a:cubicBezTo>
                  <a:pt x="-71219" y="363516"/>
                  <a:pt x="775765" y="-106814"/>
                  <a:pt x="1568302" y="0"/>
                </a:cubicBezTo>
                <a:cubicBezTo>
                  <a:pt x="2453498" y="-76563"/>
                  <a:pt x="3028415" y="421725"/>
                  <a:pt x="3136604" y="839972"/>
                </a:cubicBezTo>
                <a:cubicBezTo>
                  <a:pt x="3337637" y="1324862"/>
                  <a:pt x="2599782" y="1621861"/>
                  <a:pt x="1568302" y="1679944"/>
                </a:cubicBezTo>
                <a:cubicBezTo>
                  <a:pt x="698645" y="1669239"/>
                  <a:pt x="38230" y="1351050"/>
                  <a:pt x="0" y="839972"/>
                </a:cubicBezTo>
                <a:close/>
              </a:path>
            </a:pathLst>
          </a:custGeom>
          <a:solidFill>
            <a:srgbClr val="FFFF00"/>
          </a:solidFill>
          <a:ln w="57150"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sd="4216602128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3 </a:t>
            </a:r>
            <a:r>
              <a:rPr kumimoji="0" lang="th-TH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ส่วน</a:t>
            </a:r>
          </a:p>
        </p:txBody>
      </p:sp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BFE6863B-966B-9FF6-1848-4A7D06B398D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5577" y="4643324"/>
            <a:ext cx="1720304" cy="1720304"/>
          </a:xfrm>
          <a:prstGeom prst="rect">
            <a:avLst/>
          </a:prstGeom>
        </p:spPr>
      </p:pic>
      <p:pic>
        <p:nvPicPr>
          <p:cNvPr id="9" name="รูปภาพ 8">
            <a:extLst>
              <a:ext uri="{FF2B5EF4-FFF2-40B4-BE49-F238E27FC236}">
                <a16:creationId xmlns:a16="http://schemas.microsoft.com/office/drawing/2014/main" id="{2BA5DC55-466E-9CB0-8724-D3A8717353F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7643" b="95064" l="4453" r="97969">
                        <a14:foregroundMark x1="15000" y1="56449" x2="53516" y2="58678"/>
                        <a14:foregroundMark x1="53516" y1="58678" x2="86484" y2="17675"/>
                        <a14:foregroundMark x1="11563" y1="49920" x2="4609" y2="49920"/>
                        <a14:foregroundMark x1="34609" y1="83997" x2="36328" y2="95143"/>
                        <a14:foregroundMark x1="82969" y1="10589" x2="97969" y2="76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0267" y="4784270"/>
            <a:ext cx="1845258" cy="181066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258BF434-3626-A4D8-272B-E509F6C1392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1"/>
          <a:stretch/>
        </p:blipFill>
        <p:spPr>
          <a:xfrm>
            <a:off x="8371986" y="2571662"/>
            <a:ext cx="3820013" cy="4022813"/>
          </a:xfrm>
          <a:prstGeom prst="rect">
            <a:avLst/>
          </a:prstGeom>
        </p:spPr>
      </p:pic>
      <p:pic>
        <p:nvPicPr>
          <p:cNvPr id="8" name="รูปภาพ 5">
            <a:hlinkClick r:id="rId13" action="ppaction://hlinksldjump">
              <a:snd r:embed="rId7" name="click.wav"/>
            </a:hlinkClick>
            <a:extLst>
              <a:ext uri="{FF2B5EF4-FFF2-40B4-BE49-F238E27FC236}">
                <a16:creationId xmlns:a16="http://schemas.microsoft.com/office/drawing/2014/main" id="{D3A0B34F-4083-0C9C-29BA-33EE341D90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7725" y="263525"/>
            <a:ext cx="814388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255433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000"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7000"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82F426C5-069E-16D6-E18A-899C6F69B90A}"/>
              </a:ext>
            </a:extLst>
          </p:cNvPr>
          <p:cNvGrpSpPr/>
          <p:nvPr/>
        </p:nvGrpSpPr>
        <p:grpSpPr>
          <a:xfrm>
            <a:off x="1052623" y="1168400"/>
            <a:ext cx="8165805" cy="2796363"/>
            <a:chOff x="1754372" y="1084521"/>
            <a:chExt cx="8846288" cy="2796363"/>
          </a:xfrm>
        </p:grpSpPr>
        <p:sp>
          <p:nvSpPr>
            <p:cNvPr id="2" name="สี่เหลี่ยมผืนผ้า: มุมมน 1">
              <a:extLst>
                <a:ext uri="{FF2B5EF4-FFF2-40B4-BE49-F238E27FC236}">
                  <a16:creationId xmlns:a16="http://schemas.microsoft.com/office/drawing/2014/main" id="{D6101353-67D5-9F83-200E-3AB480B0C471}"/>
                </a:ext>
              </a:extLst>
            </p:cNvPr>
            <p:cNvSpPr/>
            <p:nvPr/>
          </p:nvSpPr>
          <p:spPr>
            <a:xfrm>
              <a:off x="1754372" y="1084521"/>
              <a:ext cx="8846288" cy="2796363"/>
            </a:xfrm>
            <a:prstGeom prst="roundRect">
              <a:avLst>
                <a:gd name="adj" fmla="val 36439"/>
              </a:avLst>
            </a:prstGeom>
            <a:solidFill>
              <a:srgbClr val="FFEC8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2" name="สี่เหลี่ยมผืนผ้า: มุมมน 11">
              <a:extLst>
                <a:ext uri="{FF2B5EF4-FFF2-40B4-BE49-F238E27FC236}">
                  <a16:creationId xmlns:a16="http://schemas.microsoft.com/office/drawing/2014/main" id="{0755840C-71C1-4660-9F73-6A01EB899B19}"/>
                </a:ext>
              </a:extLst>
            </p:cNvPr>
            <p:cNvSpPr/>
            <p:nvPr/>
          </p:nvSpPr>
          <p:spPr>
            <a:xfrm>
              <a:off x="2147130" y="1270645"/>
              <a:ext cx="8060771" cy="2424113"/>
            </a:xfrm>
            <a:custGeom>
              <a:avLst/>
              <a:gdLst>
                <a:gd name="connsiteX0" fmla="*/ 0 w 8060771"/>
                <a:gd name="connsiteY0" fmla="*/ 810720 h 2424113"/>
                <a:gd name="connsiteX1" fmla="*/ 810720 w 8060771"/>
                <a:gd name="connsiteY1" fmla="*/ 0 h 2424113"/>
                <a:gd name="connsiteX2" fmla="*/ 1390260 w 8060771"/>
                <a:gd name="connsiteY2" fmla="*/ 0 h 2424113"/>
                <a:gd name="connsiteX3" fmla="*/ 1905406 w 8060771"/>
                <a:gd name="connsiteY3" fmla="*/ 0 h 2424113"/>
                <a:gd name="connsiteX4" fmla="*/ 2549339 w 8060771"/>
                <a:gd name="connsiteY4" fmla="*/ 0 h 2424113"/>
                <a:gd name="connsiteX5" fmla="*/ 3322059 w 8060771"/>
                <a:gd name="connsiteY5" fmla="*/ 0 h 2424113"/>
                <a:gd name="connsiteX6" fmla="*/ 4094779 w 8060771"/>
                <a:gd name="connsiteY6" fmla="*/ 0 h 2424113"/>
                <a:gd name="connsiteX7" fmla="*/ 4609925 w 8060771"/>
                <a:gd name="connsiteY7" fmla="*/ 0 h 2424113"/>
                <a:gd name="connsiteX8" fmla="*/ 5382645 w 8060771"/>
                <a:gd name="connsiteY8" fmla="*/ 0 h 2424113"/>
                <a:gd name="connsiteX9" fmla="*/ 5833398 w 8060771"/>
                <a:gd name="connsiteY9" fmla="*/ 0 h 2424113"/>
                <a:gd name="connsiteX10" fmla="*/ 6606118 w 8060771"/>
                <a:gd name="connsiteY10" fmla="*/ 0 h 2424113"/>
                <a:gd name="connsiteX11" fmla="*/ 7250051 w 8060771"/>
                <a:gd name="connsiteY11" fmla="*/ 0 h 2424113"/>
                <a:gd name="connsiteX12" fmla="*/ 8060771 w 8060771"/>
                <a:gd name="connsiteY12" fmla="*/ 810720 h 2424113"/>
                <a:gd name="connsiteX13" fmla="*/ 8060771 w 8060771"/>
                <a:gd name="connsiteY13" fmla="*/ 1187976 h 2424113"/>
                <a:gd name="connsiteX14" fmla="*/ 8060771 w 8060771"/>
                <a:gd name="connsiteY14" fmla="*/ 1613393 h 2424113"/>
                <a:gd name="connsiteX15" fmla="*/ 7250051 w 8060771"/>
                <a:gd name="connsiteY15" fmla="*/ 2424113 h 2424113"/>
                <a:gd name="connsiteX16" fmla="*/ 6606118 w 8060771"/>
                <a:gd name="connsiteY16" fmla="*/ 2424113 h 2424113"/>
                <a:gd name="connsiteX17" fmla="*/ 6090971 w 8060771"/>
                <a:gd name="connsiteY17" fmla="*/ 2424113 h 2424113"/>
                <a:gd name="connsiteX18" fmla="*/ 5575825 w 8060771"/>
                <a:gd name="connsiteY18" fmla="*/ 2424113 h 2424113"/>
                <a:gd name="connsiteX19" fmla="*/ 4867499 w 8060771"/>
                <a:gd name="connsiteY19" fmla="*/ 2424113 h 2424113"/>
                <a:gd name="connsiteX20" fmla="*/ 4352352 w 8060771"/>
                <a:gd name="connsiteY20" fmla="*/ 2424113 h 2424113"/>
                <a:gd name="connsiteX21" fmla="*/ 3772812 w 8060771"/>
                <a:gd name="connsiteY21" fmla="*/ 2424113 h 2424113"/>
                <a:gd name="connsiteX22" fmla="*/ 3193272 w 8060771"/>
                <a:gd name="connsiteY22" fmla="*/ 2424113 h 2424113"/>
                <a:gd name="connsiteX23" fmla="*/ 2678126 w 8060771"/>
                <a:gd name="connsiteY23" fmla="*/ 2424113 h 2424113"/>
                <a:gd name="connsiteX24" fmla="*/ 2227373 w 8060771"/>
                <a:gd name="connsiteY24" fmla="*/ 2424113 h 2424113"/>
                <a:gd name="connsiteX25" fmla="*/ 1583440 w 8060771"/>
                <a:gd name="connsiteY25" fmla="*/ 2424113 h 2424113"/>
                <a:gd name="connsiteX26" fmla="*/ 810720 w 8060771"/>
                <a:gd name="connsiteY26" fmla="*/ 2424113 h 2424113"/>
                <a:gd name="connsiteX27" fmla="*/ 0 w 8060771"/>
                <a:gd name="connsiteY27" fmla="*/ 1613393 h 2424113"/>
                <a:gd name="connsiteX28" fmla="*/ 0 w 8060771"/>
                <a:gd name="connsiteY28" fmla="*/ 1236137 h 2424113"/>
                <a:gd name="connsiteX29" fmla="*/ 0 w 8060771"/>
                <a:gd name="connsiteY29" fmla="*/ 810720 h 2424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8060771" h="2424113" fill="none" extrusionOk="0">
                  <a:moveTo>
                    <a:pt x="0" y="810720"/>
                  </a:moveTo>
                  <a:cubicBezTo>
                    <a:pt x="76166" y="424137"/>
                    <a:pt x="323066" y="66219"/>
                    <a:pt x="810720" y="0"/>
                  </a:cubicBezTo>
                  <a:cubicBezTo>
                    <a:pt x="1067396" y="5255"/>
                    <a:pt x="1105042" y="-17203"/>
                    <a:pt x="1390260" y="0"/>
                  </a:cubicBezTo>
                  <a:cubicBezTo>
                    <a:pt x="1675478" y="17203"/>
                    <a:pt x="1649436" y="-7248"/>
                    <a:pt x="1905406" y="0"/>
                  </a:cubicBezTo>
                  <a:cubicBezTo>
                    <a:pt x="2161376" y="7248"/>
                    <a:pt x="2353063" y="14237"/>
                    <a:pt x="2549339" y="0"/>
                  </a:cubicBezTo>
                  <a:cubicBezTo>
                    <a:pt x="2745615" y="-14237"/>
                    <a:pt x="2952195" y="29856"/>
                    <a:pt x="3322059" y="0"/>
                  </a:cubicBezTo>
                  <a:cubicBezTo>
                    <a:pt x="3691923" y="-29856"/>
                    <a:pt x="3800119" y="-11716"/>
                    <a:pt x="4094779" y="0"/>
                  </a:cubicBezTo>
                  <a:cubicBezTo>
                    <a:pt x="4389439" y="11716"/>
                    <a:pt x="4371711" y="1754"/>
                    <a:pt x="4609925" y="0"/>
                  </a:cubicBezTo>
                  <a:cubicBezTo>
                    <a:pt x="4848139" y="-1754"/>
                    <a:pt x="5076095" y="10284"/>
                    <a:pt x="5382645" y="0"/>
                  </a:cubicBezTo>
                  <a:cubicBezTo>
                    <a:pt x="5689195" y="-10284"/>
                    <a:pt x="5719005" y="-22282"/>
                    <a:pt x="5833398" y="0"/>
                  </a:cubicBezTo>
                  <a:cubicBezTo>
                    <a:pt x="5947791" y="22282"/>
                    <a:pt x="6399553" y="-3332"/>
                    <a:pt x="6606118" y="0"/>
                  </a:cubicBezTo>
                  <a:cubicBezTo>
                    <a:pt x="6812683" y="3332"/>
                    <a:pt x="6941828" y="4717"/>
                    <a:pt x="7250051" y="0"/>
                  </a:cubicBezTo>
                  <a:cubicBezTo>
                    <a:pt x="7688772" y="-37439"/>
                    <a:pt x="8096639" y="375148"/>
                    <a:pt x="8060771" y="810720"/>
                  </a:cubicBezTo>
                  <a:cubicBezTo>
                    <a:pt x="8076833" y="910224"/>
                    <a:pt x="8053402" y="1003056"/>
                    <a:pt x="8060771" y="1187976"/>
                  </a:cubicBezTo>
                  <a:cubicBezTo>
                    <a:pt x="8068140" y="1372896"/>
                    <a:pt x="8062623" y="1484563"/>
                    <a:pt x="8060771" y="1613393"/>
                  </a:cubicBezTo>
                  <a:cubicBezTo>
                    <a:pt x="8058981" y="2151652"/>
                    <a:pt x="7662024" y="2348318"/>
                    <a:pt x="7250051" y="2424113"/>
                  </a:cubicBezTo>
                  <a:cubicBezTo>
                    <a:pt x="6952095" y="2392649"/>
                    <a:pt x="6735702" y="2426485"/>
                    <a:pt x="6606118" y="2424113"/>
                  </a:cubicBezTo>
                  <a:cubicBezTo>
                    <a:pt x="6476534" y="2421741"/>
                    <a:pt x="6260706" y="2416712"/>
                    <a:pt x="6090971" y="2424113"/>
                  </a:cubicBezTo>
                  <a:cubicBezTo>
                    <a:pt x="5921236" y="2431514"/>
                    <a:pt x="5735920" y="2417005"/>
                    <a:pt x="5575825" y="2424113"/>
                  </a:cubicBezTo>
                  <a:cubicBezTo>
                    <a:pt x="5415730" y="2431221"/>
                    <a:pt x="5111398" y="2425956"/>
                    <a:pt x="4867499" y="2424113"/>
                  </a:cubicBezTo>
                  <a:cubicBezTo>
                    <a:pt x="4623600" y="2422270"/>
                    <a:pt x="4496112" y="2414076"/>
                    <a:pt x="4352352" y="2424113"/>
                  </a:cubicBezTo>
                  <a:cubicBezTo>
                    <a:pt x="4208592" y="2434150"/>
                    <a:pt x="4025173" y="2411542"/>
                    <a:pt x="3772812" y="2424113"/>
                  </a:cubicBezTo>
                  <a:cubicBezTo>
                    <a:pt x="3520451" y="2436684"/>
                    <a:pt x="3454330" y="2406560"/>
                    <a:pt x="3193272" y="2424113"/>
                  </a:cubicBezTo>
                  <a:cubicBezTo>
                    <a:pt x="2932214" y="2441666"/>
                    <a:pt x="2788436" y="2407302"/>
                    <a:pt x="2678126" y="2424113"/>
                  </a:cubicBezTo>
                  <a:cubicBezTo>
                    <a:pt x="2567816" y="2440924"/>
                    <a:pt x="2405918" y="2439166"/>
                    <a:pt x="2227373" y="2424113"/>
                  </a:cubicBezTo>
                  <a:cubicBezTo>
                    <a:pt x="2048828" y="2409060"/>
                    <a:pt x="1718118" y="2456229"/>
                    <a:pt x="1583440" y="2424113"/>
                  </a:cubicBezTo>
                  <a:cubicBezTo>
                    <a:pt x="1448762" y="2391997"/>
                    <a:pt x="1134855" y="2437405"/>
                    <a:pt x="810720" y="2424113"/>
                  </a:cubicBezTo>
                  <a:cubicBezTo>
                    <a:pt x="397451" y="2447209"/>
                    <a:pt x="8821" y="2048408"/>
                    <a:pt x="0" y="1613393"/>
                  </a:cubicBezTo>
                  <a:cubicBezTo>
                    <a:pt x="-1687" y="1535213"/>
                    <a:pt x="-15757" y="1322310"/>
                    <a:pt x="0" y="1236137"/>
                  </a:cubicBezTo>
                  <a:cubicBezTo>
                    <a:pt x="15757" y="1149964"/>
                    <a:pt x="7494" y="964912"/>
                    <a:pt x="0" y="810720"/>
                  </a:cubicBezTo>
                  <a:close/>
                </a:path>
                <a:path w="8060771" h="2424113" stroke="0" extrusionOk="0">
                  <a:moveTo>
                    <a:pt x="0" y="810720"/>
                  </a:moveTo>
                  <a:cubicBezTo>
                    <a:pt x="97999" y="327605"/>
                    <a:pt x="395514" y="22192"/>
                    <a:pt x="810720" y="0"/>
                  </a:cubicBezTo>
                  <a:cubicBezTo>
                    <a:pt x="1133410" y="-16329"/>
                    <a:pt x="1293856" y="15280"/>
                    <a:pt x="1519046" y="0"/>
                  </a:cubicBezTo>
                  <a:cubicBezTo>
                    <a:pt x="1744236" y="-15280"/>
                    <a:pt x="1882174" y="-7988"/>
                    <a:pt x="2098586" y="0"/>
                  </a:cubicBezTo>
                  <a:cubicBezTo>
                    <a:pt x="2314998" y="7988"/>
                    <a:pt x="2508093" y="12900"/>
                    <a:pt x="2742519" y="0"/>
                  </a:cubicBezTo>
                  <a:cubicBezTo>
                    <a:pt x="2976945" y="-12900"/>
                    <a:pt x="2975400" y="-3953"/>
                    <a:pt x="3193272" y="0"/>
                  </a:cubicBezTo>
                  <a:cubicBezTo>
                    <a:pt x="3411144" y="3953"/>
                    <a:pt x="3646868" y="14806"/>
                    <a:pt x="3772812" y="0"/>
                  </a:cubicBezTo>
                  <a:cubicBezTo>
                    <a:pt x="3898756" y="-14806"/>
                    <a:pt x="4144949" y="-6616"/>
                    <a:pt x="4287959" y="0"/>
                  </a:cubicBezTo>
                  <a:cubicBezTo>
                    <a:pt x="4430969" y="6616"/>
                    <a:pt x="4662280" y="-6205"/>
                    <a:pt x="4931892" y="0"/>
                  </a:cubicBezTo>
                  <a:cubicBezTo>
                    <a:pt x="5201504" y="6205"/>
                    <a:pt x="5286938" y="21445"/>
                    <a:pt x="5447038" y="0"/>
                  </a:cubicBezTo>
                  <a:cubicBezTo>
                    <a:pt x="5607138" y="-21445"/>
                    <a:pt x="5944737" y="-2887"/>
                    <a:pt x="6090971" y="0"/>
                  </a:cubicBezTo>
                  <a:cubicBezTo>
                    <a:pt x="6237205" y="2887"/>
                    <a:pt x="6976980" y="25001"/>
                    <a:pt x="7250051" y="0"/>
                  </a:cubicBezTo>
                  <a:cubicBezTo>
                    <a:pt x="7656750" y="57976"/>
                    <a:pt x="8018720" y="459500"/>
                    <a:pt x="8060771" y="810720"/>
                  </a:cubicBezTo>
                  <a:cubicBezTo>
                    <a:pt x="8047408" y="921999"/>
                    <a:pt x="8072512" y="1058416"/>
                    <a:pt x="8060771" y="1187976"/>
                  </a:cubicBezTo>
                  <a:cubicBezTo>
                    <a:pt x="8049030" y="1317536"/>
                    <a:pt x="8042231" y="1456007"/>
                    <a:pt x="8060771" y="1613393"/>
                  </a:cubicBezTo>
                  <a:cubicBezTo>
                    <a:pt x="8083464" y="2049362"/>
                    <a:pt x="7761446" y="2444238"/>
                    <a:pt x="7250051" y="2424113"/>
                  </a:cubicBezTo>
                  <a:cubicBezTo>
                    <a:pt x="7105453" y="2447136"/>
                    <a:pt x="6857788" y="2398773"/>
                    <a:pt x="6734905" y="2424113"/>
                  </a:cubicBezTo>
                  <a:cubicBezTo>
                    <a:pt x="6612022" y="2449453"/>
                    <a:pt x="6430622" y="2402073"/>
                    <a:pt x="6155365" y="2424113"/>
                  </a:cubicBezTo>
                  <a:cubicBezTo>
                    <a:pt x="5880108" y="2446153"/>
                    <a:pt x="5802799" y="2433836"/>
                    <a:pt x="5704612" y="2424113"/>
                  </a:cubicBezTo>
                  <a:cubicBezTo>
                    <a:pt x="5606425" y="2414390"/>
                    <a:pt x="5115118" y="2420216"/>
                    <a:pt x="4931892" y="2424113"/>
                  </a:cubicBezTo>
                  <a:cubicBezTo>
                    <a:pt x="4748666" y="2428010"/>
                    <a:pt x="4535147" y="2426519"/>
                    <a:pt x="4223565" y="2424113"/>
                  </a:cubicBezTo>
                  <a:cubicBezTo>
                    <a:pt x="3911983" y="2421707"/>
                    <a:pt x="3874179" y="2443283"/>
                    <a:pt x="3772812" y="2424113"/>
                  </a:cubicBezTo>
                  <a:cubicBezTo>
                    <a:pt x="3671445" y="2404943"/>
                    <a:pt x="3412724" y="2414286"/>
                    <a:pt x="3064486" y="2424113"/>
                  </a:cubicBezTo>
                  <a:cubicBezTo>
                    <a:pt x="2716248" y="2433940"/>
                    <a:pt x="2802648" y="2408048"/>
                    <a:pt x="2549339" y="2424113"/>
                  </a:cubicBezTo>
                  <a:cubicBezTo>
                    <a:pt x="2296030" y="2440178"/>
                    <a:pt x="2307969" y="2446299"/>
                    <a:pt x="2098586" y="2424113"/>
                  </a:cubicBezTo>
                  <a:cubicBezTo>
                    <a:pt x="1889203" y="2401927"/>
                    <a:pt x="1656429" y="2409347"/>
                    <a:pt x="1390260" y="2424113"/>
                  </a:cubicBezTo>
                  <a:cubicBezTo>
                    <a:pt x="1124091" y="2438879"/>
                    <a:pt x="999401" y="2446251"/>
                    <a:pt x="810720" y="2424113"/>
                  </a:cubicBezTo>
                  <a:cubicBezTo>
                    <a:pt x="359409" y="2476190"/>
                    <a:pt x="-1806" y="1972314"/>
                    <a:pt x="0" y="1613393"/>
                  </a:cubicBezTo>
                  <a:cubicBezTo>
                    <a:pt x="19152" y="1536279"/>
                    <a:pt x="-13809" y="1409561"/>
                    <a:pt x="0" y="1228110"/>
                  </a:cubicBezTo>
                  <a:cubicBezTo>
                    <a:pt x="13809" y="1046659"/>
                    <a:pt x="-8129" y="923608"/>
                    <a:pt x="0" y="810720"/>
                  </a:cubicBezTo>
                  <a:close/>
                </a:path>
              </a:pathLst>
            </a:custGeom>
            <a:solidFill>
              <a:schemeClr val="bg1">
                <a:alpha val="78000"/>
              </a:schemeClr>
            </a:solidFill>
            <a:ln w="38100"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2400328011">
                    <a:prstGeom prst="roundRect">
                      <a:avLst>
                        <a:gd name="adj" fmla="val 33444"/>
                      </a:avLst>
                    </a:prstGeom>
                    <ask:type>
                      <ask:lineSketchFreehand/>
                    </ask:type>
                  </ask:lineSketchStyleProps>
                </a:ext>
              </a:extLst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6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tim" panose="00000500000000000000" pitchFamily="50" charset="-34"/>
                  <a:ea typeface="+mn-ea"/>
                  <a:cs typeface="Itim" panose="00000500000000000000" pitchFamily="50" charset="-34"/>
                </a:rPr>
                <a:t>แม่ซื้อเสื้อตัวใหม่</a:t>
              </a:r>
            </a:p>
          </p:txBody>
        </p:sp>
      </p:grpSp>
      <p:pic>
        <p:nvPicPr>
          <p:cNvPr id="10" name="รูปภาพ 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4E9FF2A-6DCD-49F0-B34D-26E4459B04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8950" y="263525"/>
            <a:ext cx="814388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รูปภาพ 4">
            <a:hlinkClick r:id="rId6" action="ppaction://hlinksldjump">
              <a:snd r:embed="rId7" name="click.wav"/>
            </a:hlinkClick>
            <a:extLst>
              <a:ext uri="{FF2B5EF4-FFF2-40B4-BE49-F238E27FC236}">
                <a16:creationId xmlns:a16="http://schemas.microsoft.com/office/drawing/2014/main" id="{EF50EDF6-5EDA-479F-A7E2-23BDE23CC6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3338" y="263525"/>
            <a:ext cx="814387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วงรี 3">
            <a:extLst>
              <a:ext uri="{FF2B5EF4-FFF2-40B4-BE49-F238E27FC236}">
                <a16:creationId xmlns:a16="http://schemas.microsoft.com/office/drawing/2014/main" id="{5DF2CF30-2004-44D6-AA3F-DA95A42A0503}"/>
              </a:ext>
            </a:extLst>
          </p:cNvPr>
          <p:cNvSpPr/>
          <p:nvPr/>
        </p:nvSpPr>
        <p:spPr>
          <a:xfrm>
            <a:off x="1329070" y="4502832"/>
            <a:ext cx="3136604" cy="1679944"/>
          </a:xfrm>
          <a:custGeom>
            <a:avLst/>
            <a:gdLst>
              <a:gd name="connsiteX0" fmla="*/ 0 w 3136604"/>
              <a:gd name="connsiteY0" fmla="*/ 839972 h 1679944"/>
              <a:gd name="connsiteX1" fmla="*/ 1568302 w 3136604"/>
              <a:gd name="connsiteY1" fmla="*/ 0 h 1679944"/>
              <a:gd name="connsiteX2" fmla="*/ 3136604 w 3136604"/>
              <a:gd name="connsiteY2" fmla="*/ 839972 h 1679944"/>
              <a:gd name="connsiteX3" fmla="*/ 1568302 w 3136604"/>
              <a:gd name="connsiteY3" fmla="*/ 1679944 h 1679944"/>
              <a:gd name="connsiteX4" fmla="*/ 0 w 3136604"/>
              <a:gd name="connsiteY4" fmla="*/ 839972 h 167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6604" h="1679944" fill="none" extrusionOk="0">
                <a:moveTo>
                  <a:pt x="0" y="839972"/>
                </a:moveTo>
                <a:cubicBezTo>
                  <a:pt x="83945" y="555873"/>
                  <a:pt x="732859" y="24211"/>
                  <a:pt x="1568302" y="0"/>
                </a:cubicBezTo>
                <a:cubicBezTo>
                  <a:pt x="2432588" y="10743"/>
                  <a:pt x="3161125" y="303318"/>
                  <a:pt x="3136604" y="839972"/>
                </a:cubicBezTo>
                <a:cubicBezTo>
                  <a:pt x="2979830" y="1434304"/>
                  <a:pt x="2411246" y="1555540"/>
                  <a:pt x="1568302" y="1679944"/>
                </a:cubicBezTo>
                <a:cubicBezTo>
                  <a:pt x="688463" y="1694274"/>
                  <a:pt x="-22900" y="1288331"/>
                  <a:pt x="0" y="839972"/>
                </a:cubicBezTo>
                <a:close/>
              </a:path>
              <a:path w="3136604" h="1679944" stroke="0" extrusionOk="0">
                <a:moveTo>
                  <a:pt x="0" y="839972"/>
                </a:moveTo>
                <a:cubicBezTo>
                  <a:pt x="-71219" y="363516"/>
                  <a:pt x="775765" y="-106814"/>
                  <a:pt x="1568302" y="0"/>
                </a:cubicBezTo>
                <a:cubicBezTo>
                  <a:pt x="2453498" y="-76563"/>
                  <a:pt x="3028415" y="421725"/>
                  <a:pt x="3136604" y="839972"/>
                </a:cubicBezTo>
                <a:cubicBezTo>
                  <a:pt x="3337637" y="1324862"/>
                  <a:pt x="2599782" y="1621861"/>
                  <a:pt x="1568302" y="1679944"/>
                </a:cubicBezTo>
                <a:cubicBezTo>
                  <a:pt x="698645" y="1669239"/>
                  <a:pt x="38230" y="1351050"/>
                  <a:pt x="0" y="839972"/>
                </a:cubicBezTo>
                <a:close/>
              </a:path>
            </a:pathLst>
          </a:custGeom>
          <a:solidFill>
            <a:srgbClr val="FFFF00"/>
          </a:solidFill>
          <a:ln w="57150"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sd="4216602128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2 </a:t>
            </a:r>
            <a:r>
              <a:rPr kumimoji="0" lang="th-TH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ส่วน</a:t>
            </a:r>
          </a:p>
        </p:txBody>
      </p:sp>
      <p:sp>
        <p:nvSpPr>
          <p:cNvPr id="5" name="วงรี 4">
            <a:extLst>
              <a:ext uri="{FF2B5EF4-FFF2-40B4-BE49-F238E27FC236}">
                <a16:creationId xmlns:a16="http://schemas.microsoft.com/office/drawing/2014/main" id="{4518A364-2CA1-92C4-6925-C5161D693CA0}"/>
              </a:ext>
            </a:extLst>
          </p:cNvPr>
          <p:cNvSpPr/>
          <p:nvPr/>
        </p:nvSpPr>
        <p:spPr>
          <a:xfrm>
            <a:off x="5031371" y="4523012"/>
            <a:ext cx="3136604" cy="1679944"/>
          </a:xfrm>
          <a:custGeom>
            <a:avLst/>
            <a:gdLst>
              <a:gd name="connsiteX0" fmla="*/ 0 w 3136604"/>
              <a:gd name="connsiteY0" fmla="*/ 839972 h 1679944"/>
              <a:gd name="connsiteX1" fmla="*/ 1568302 w 3136604"/>
              <a:gd name="connsiteY1" fmla="*/ 0 h 1679944"/>
              <a:gd name="connsiteX2" fmla="*/ 3136604 w 3136604"/>
              <a:gd name="connsiteY2" fmla="*/ 839972 h 1679944"/>
              <a:gd name="connsiteX3" fmla="*/ 1568302 w 3136604"/>
              <a:gd name="connsiteY3" fmla="*/ 1679944 h 1679944"/>
              <a:gd name="connsiteX4" fmla="*/ 0 w 3136604"/>
              <a:gd name="connsiteY4" fmla="*/ 839972 h 167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6604" h="1679944" fill="none" extrusionOk="0">
                <a:moveTo>
                  <a:pt x="0" y="839972"/>
                </a:moveTo>
                <a:cubicBezTo>
                  <a:pt x="83945" y="555873"/>
                  <a:pt x="732859" y="24211"/>
                  <a:pt x="1568302" y="0"/>
                </a:cubicBezTo>
                <a:cubicBezTo>
                  <a:pt x="2432588" y="10743"/>
                  <a:pt x="3161125" y="303318"/>
                  <a:pt x="3136604" y="839972"/>
                </a:cubicBezTo>
                <a:cubicBezTo>
                  <a:pt x="2979830" y="1434304"/>
                  <a:pt x="2411246" y="1555540"/>
                  <a:pt x="1568302" y="1679944"/>
                </a:cubicBezTo>
                <a:cubicBezTo>
                  <a:pt x="688463" y="1694274"/>
                  <a:pt x="-22900" y="1288331"/>
                  <a:pt x="0" y="839972"/>
                </a:cubicBezTo>
                <a:close/>
              </a:path>
              <a:path w="3136604" h="1679944" stroke="0" extrusionOk="0">
                <a:moveTo>
                  <a:pt x="0" y="839972"/>
                </a:moveTo>
                <a:cubicBezTo>
                  <a:pt x="-71219" y="363516"/>
                  <a:pt x="775765" y="-106814"/>
                  <a:pt x="1568302" y="0"/>
                </a:cubicBezTo>
                <a:cubicBezTo>
                  <a:pt x="2453498" y="-76563"/>
                  <a:pt x="3028415" y="421725"/>
                  <a:pt x="3136604" y="839972"/>
                </a:cubicBezTo>
                <a:cubicBezTo>
                  <a:pt x="3337637" y="1324862"/>
                  <a:pt x="2599782" y="1621861"/>
                  <a:pt x="1568302" y="1679944"/>
                </a:cubicBezTo>
                <a:cubicBezTo>
                  <a:pt x="698645" y="1669239"/>
                  <a:pt x="38230" y="1351050"/>
                  <a:pt x="0" y="839972"/>
                </a:cubicBezTo>
                <a:close/>
              </a:path>
            </a:pathLst>
          </a:custGeom>
          <a:solidFill>
            <a:srgbClr val="FFFF00"/>
          </a:solidFill>
          <a:ln w="57150"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sd="4216602128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3 </a:t>
            </a:r>
            <a:r>
              <a:rPr kumimoji="0" lang="th-TH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ส่วน</a:t>
            </a:r>
          </a:p>
        </p:txBody>
      </p:sp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BFE6863B-966B-9FF6-1848-4A7D06B398D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5221" y="4643324"/>
            <a:ext cx="1720304" cy="1720304"/>
          </a:xfrm>
          <a:prstGeom prst="rect">
            <a:avLst/>
          </a:prstGeom>
        </p:spPr>
      </p:pic>
      <p:pic>
        <p:nvPicPr>
          <p:cNvPr id="9" name="รูปภาพ 8">
            <a:extLst>
              <a:ext uri="{FF2B5EF4-FFF2-40B4-BE49-F238E27FC236}">
                <a16:creationId xmlns:a16="http://schemas.microsoft.com/office/drawing/2014/main" id="{2BA5DC55-466E-9CB0-8724-D3A8717353F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7643" b="95064" l="4453" r="97969">
                        <a14:foregroundMark x1="15000" y1="56449" x2="53516" y2="58678"/>
                        <a14:foregroundMark x1="53516" y1="58678" x2="86484" y2="17675"/>
                        <a14:foregroundMark x1="11563" y1="49920" x2="4609" y2="49920"/>
                        <a14:foregroundMark x1="34609" y1="83997" x2="36328" y2="95143"/>
                        <a14:foregroundMark x1="82969" y1="10589" x2="97969" y2="76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6420" y="4864666"/>
            <a:ext cx="1845258" cy="181066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128CD5A8-7620-ED64-284A-C794341D11F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22" r="13531"/>
          <a:stretch/>
        </p:blipFill>
        <p:spPr>
          <a:xfrm>
            <a:off x="8625036" y="2443268"/>
            <a:ext cx="3136604" cy="411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5281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2000"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6000"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82F426C5-069E-16D6-E18A-899C6F69B90A}"/>
              </a:ext>
            </a:extLst>
          </p:cNvPr>
          <p:cNvGrpSpPr/>
          <p:nvPr/>
        </p:nvGrpSpPr>
        <p:grpSpPr>
          <a:xfrm>
            <a:off x="1052623" y="1168400"/>
            <a:ext cx="8165805" cy="2796363"/>
            <a:chOff x="1754372" y="1084521"/>
            <a:chExt cx="8846288" cy="2796363"/>
          </a:xfrm>
        </p:grpSpPr>
        <p:sp>
          <p:nvSpPr>
            <p:cNvPr id="2" name="สี่เหลี่ยมผืนผ้า: มุมมน 1">
              <a:extLst>
                <a:ext uri="{FF2B5EF4-FFF2-40B4-BE49-F238E27FC236}">
                  <a16:creationId xmlns:a16="http://schemas.microsoft.com/office/drawing/2014/main" id="{D6101353-67D5-9F83-200E-3AB480B0C471}"/>
                </a:ext>
              </a:extLst>
            </p:cNvPr>
            <p:cNvSpPr/>
            <p:nvPr/>
          </p:nvSpPr>
          <p:spPr>
            <a:xfrm>
              <a:off x="1754372" y="1084521"/>
              <a:ext cx="8846288" cy="2796363"/>
            </a:xfrm>
            <a:prstGeom prst="roundRect">
              <a:avLst>
                <a:gd name="adj" fmla="val 36439"/>
              </a:avLst>
            </a:prstGeom>
            <a:solidFill>
              <a:srgbClr val="FFEC8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2" name="สี่เหลี่ยมผืนผ้า: มุมมน 11">
              <a:extLst>
                <a:ext uri="{FF2B5EF4-FFF2-40B4-BE49-F238E27FC236}">
                  <a16:creationId xmlns:a16="http://schemas.microsoft.com/office/drawing/2014/main" id="{0755840C-71C1-4660-9F73-6A01EB899B19}"/>
                </a:ext>
              </a:extLst>
            </p:cNvPr>
            <p:cNvSpPr/>
            <p:nvPr/>
          </p:nvSpPr>
          <p:spPr>
            <a:xfrm>
              <a:off x="2147130" y="1270645"/>
              <a:ext cx="8060771" cy="2424113"/>
            </a:xfrm>
            <a:custGeom>
              <a:avLst/>
              <a:gdLst>
                <a:gd name="connsiteX0" fmla="*/ 0 w 8060771"/>
                <a:gd name="connsiteY0" fmla="*/ 810720 h 2424113"/>
                <a:gd name="connsiteX1" fmla="*/ 810720 w 8060771"/>
                <a:gd name="connsiteY1" fmla="*/ 0 h 2424113"/>
                <a:gd name="connsiteX2" fmla="*/ 1390260 w 8060771"/>
                <a:gd name="connsiteY2" fmla="*/ 0 h 2424113"/>
                <a:gd name="connsiteX3" fmla="*/ 1905406 w 8060771"/>
                <a:gd name="connsiteY3" fmla="*/ 0 h 2424113"/>
                <a:gd name="connsiteX4" fmla="*/ 2549339 w 8060771"/>
                <a:gd name="connsiteY4" fmla="*/ 0 h 2424113"/>
                <a:gd name="connsiteX5" fmla="*/ 3322059 w 8060771"/>
                <a:gd name="connsiteY5" fmla="*/ 0 h 2424113"/>
                <a:gd name="connsiteX6" fmla="*/ 4094779 w 8060771"/>
                <a:gd name="connsiteY6" fmla="*/ 0 h 2424113"/>
                <a:gd name="connsiteX7" fmla="*/ 4609925 w 8060771"/>
                <a:gd name="connsiteY7" fmla="*/ 0 h 2424113"/>
                <a:gd name="connsiteX8" fmla="*/ 5382645 w 8060771"/>
                <a:gd name="connsiteY8" fmla="*/ 0 h 2424113"/>
                <a:gd name="connsiteX9" fmla="*/ 5833398 w 8060771"/>
                <a:gd name="connsiteY9" fmla="*/ 0 h 2424113"/>
                <a:gd name="connsiteX10" fmla="*/ 6606118 w 8060771"/>
                <a:gd name="connsiteY10" fmla="*/ 0 h 2424113"/>
                <a:gd name="connsiteX11" fmla="*/ 7250051 w 8060771"/>
                <a:gd name="connsiteY11" fmla="*/ 0 h 2424113"/>
                <a:gd name="connsiteX12" fmla="*/ 8060771 w 8060771"/>
                <a:gd name="connsiteY12" fmla="*/ 810720 h 2424113"/>
                <a:gd name="connsiteX13" fmla="*/ 8060771 w 8060771"/>
                <a:gd name="connsiteY13" fmla="*/ 1187976 h 2424113"/>
                <a:gd name="connsiteX14" fmla="*/ 8060771 w 8060771"/>
                <a:gd name="connsiteY14" fmla="*/ 1613393 h 2424113"/>
                <a:gd name="connsiteX15" fmla="*/ 7250051 w 8060771"/>
                <a:gd name="connsiteY15" fmla="*/ 2424113 h 2424113"/>
                <a:gd name="connsiteX16" fmla="*/ 6606118 w 8060771"/>
                <a:gd name="connsiteY16" fmla="*/ 2424113 h 2424113"/>
                <a:gd name="connsiteX17" fmla="*/ 6090971 w 8060771"/>
                <a:gd name="connsiteY17" fmla="*/ 2424113 h 2424113"/>
                <a:gd name="connsiteX18" fmla="*/ 5575825 w 8060771"/>
                <a:gd name="connsiteY18" fmla="*/ 2424113 h 2424113"/>
                <a:gd name="connsiteX19" fmla="*/ 4867499 w 8060771"/>
                <a:gd name="connsiteY19" fmla="*/ 2424113 h 2424113"/>
                <a:gd name="connsiteX20" fmla="*/ 4352352 w 8060771"/>
                <a:gd name="connsiteY20" fmla="*/ 2424113 h 2424113"/>
                <a:gd name="connsiteX21" fmla="*/ 3772812 w 8060771"/>
                <a:gd name="connsiteY21" fmla="*/ 2424113 h 2424113"/>
                <a:gd name="connsiteX22" fmla="*/ 3193272 w 8060771"/>
                <a:gd name="connsiteY22" fmla="*/ 2424113 h 2424113"/>
                <a:gd name="connsiteX23" fmla="*/ 2678126 w 8060771"/>
                <a:gd name="connsiteY23" fmla="*/ 2424113 h 2424113"/>
                <a:gd name="connsiteX24" fmla="*/ 2227373 w 8060771"/>
                <a:gd name="connsiteY24" fmla="*/ 2424113 h 2424113"/>
                <a:gd name="connsiteX25" fmla="*/ 1583440 w 8060771"/>
                <a:gd name="connsiteY25" fmla="*/ 2424113 h 2424113"/>
                <a:gd name="connsiteX26" fmla="*/ 810720 w 8060771"/>
                <a:gd name="connsiteY26" fmla="*/ 2424113 h 2424113"/>
                <a:gd name="connsiteX27" fmla="*/ 0 w 8060771"/>
                <a:gd name="connsiteY27" fmla="*/ 1613393 h 2424113"/>
                <a:gd name="connsiteX28" fmla="*/ 0 w 8060771"/>
                <a:gd name="connsiteY28" fmla="*/ 1236137 h 2424113"/>
                <a:gd name="connsiteX29" fmla="*/ 0 w 8060771"/>
                <a:gd name="connsiteY29" fmla="*/ 810720 h 2424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8060771" h="2424113" fill="none" extrusionOk="0">
                  <a:moveTo>
                    <a:pt x="0" y="810720"/>
                  </a:moveTo>
                  <a:cubicBezTo>
                    <a:pt x="76166" y="424137"/>
                    <a:pt x="323066" y="66219"/>
                    <a:pt x="810720" y="0"/>
                  </a:cubicBezTo>
                  <a:cubicBezTo>
                    <a:pt x="1067396" y="5255"/>
                    <a:pt x="1105042" y="-17203"/>
                    <a:pt x="1390260" y="0"/>
                  </a:cubicBezTo>
                  <a:cubicBezTo>
                    <a:pt x="1675478" y="17203"/>
                    <a:pt x="1649436" y="-7248"/>
                    <a:pt x="1905406" y="0"/>
                  </a:cubicBezTo>
                  <a:cubicBezTo>
                    <a:pt x="2161376" y="7248"/>
                    <a:pt x="2353063" y="14237"/>
                    <a:pt x="2549339" y="0"/>
                  </a:cubicBezTo>
                  <a:cubicBezTo>
                    <a:pt x="2745615" y="-14237"/>
                    <a:pt x="2952195" y="29856"/>
                    <a:pt x="3322059" y="0"/>
                  </a:cubicBezTo>
                  <a:cubicBezTo>
                    <a:pt x="3691923" y="-29856"/>
                    <a:pt x="3800119" y="-11716"/>
                    <a:pt x="4094779" y="0"/>
                  </a:cubicBezTo>
                  <a:cubicBezTo>
                    <a:pt x="4389439" y="11716"/>
                    <a:pt x="4371711" y="1754"/>
                    <a:pt x="4609925" y="0"/>
                  </a:cubicBezTo>
                  <a:cubicBezTo>
                    <a:pt x="4848139" y="-1754"/>
                    <a:pt x="5076095" y="10284"/>
                    <a:pt x="5382645" y="0"/>
                  </a:cubicBezTo>
                  <a:cubicBezTo>
                    <a:pt x="5689195" y="-10284"/>
                    <a:pt x="5719005" y="-22282"/>
                    <a:pt x="5833398" y="0"/>
                  </a:cubicBezTo>
                  <a:cubicBezTo>
                    <a:pt x="5947791" y="22282"/>
                    <a:pt x="6399553" y="-3332"/>
                    <a:pt x="6606118" y="0"/>
                  </a:cubicBezTo>
                  <a:cubicBezTo>
                    <a:pt x="6812683" y="3332"/>
                    <a:pt x="6941828" y="4717"/>
                    <a:pt x="7250051" y="0"/>
                  </a:cubicBezTo>
                  <a:cubicBezTo>
                    <a:pt x="7688772" y="-37439"/>
                    <a:pt x="8096639" y="375148"/>
                    <a:pt x="8060771" y="810720"/>
                  </a:cubicBezTo>
                  <a:cubicBezTo>
                    <a:pt x="8076833" y="910224"/>
                    <a:pt x="8053402" y="1003056"/>
                    <a:pt x="8060771" y="1187976"/>
                  </a:cubicBezTo>
                  <a:cubicBezTo>
                    <a:pt x="8068140" y="1372896"/>
                    <a:pt x="8062623" y="1484563"/>
                    <a:pt x="8060771" y="1613393"/>
                  </a:cubicBezTo>
                  <a:cubicBezTo>
                    <a:pt x="8058981" y="2151652"/>
                    <a:pt x="7662024" y="2348318"/>
                    <a:pt x="7250051" y="2424113"/>
                  </a:cubicBezTo>
                  <a:cubicBezTo>
                    <a:pt x="6952095" y="2392649"/>
                    <a:pt x="6735702" y="2426485"/>
                    <a:pt x="6606118" y="2424113"/>
                  </a:cubicBezTo>
                  <a:cubicBezTo>
                    <a:pt x="6476534" y="2421741"/>
                    <a:pt x="6260706" y="2416712"/>
                    <a:pt x="6090971" y="2424113"/>
                  </a:cubicBezTo>
                  <a:cubicBezTo>
                    <a:pt x="5921236" y="2431514"/>
                    <a:pt x="5735920" y="2417005"/>
                    <a:pt x="5575825" y="2424113"/>
                  </a:cubicBezTo>
                  <a:cubicBezTo>
                    <a:pt x="5415730" y="2431221"/>
                    <a:pt x="5111398" y="2425956"/>
                    <a:pt x="4867499" y="2424113"/>
                  </a:cubicBezTo>
                  <a:cubicBezTo>
                    <a:pt x="4623600" y="2422270"/>
                    <a:pt x="4496112" y="2414076"/>
                    <a:pt x="4352352" y="2424113"/>
                  </a:cubicBezTo>
                  <a:cubicBezTo>
                    <a:pt x="4208592" y="2434150"/>
                    <a:pt x="4025173" y="2411542"/>
                    <a:pt x="3772812" y="2424113"/>
                  </a:cubicBezTo>
                  <a:cubicBezTo>
                    <a:pt x="3520451" y="2436684"/>
                    <a:pt x="3454330" y="2406560"/>
                    <a:pt x="3193272" y="2424113"/>
                  </a:cubicBezTo>
                  <a:cubicBezTo>
                    <a:pt x="2932214" y="2441666"/>
                    <a:pt x="2788436" y="2407302"/>
                    <a:pt x="2678126" y="2424113"/>
                  </a:cubicBezTo>
                  <a:cubicBezTo>
                    <a:pt x="2567816" y="2440924"/>
                    <a:pt x="2405918" y="2439166"/>
                    <a:pt x="2227373" y="2424113"/>
                  </a:cubicBezTo>
                  <a:cubicBezTo>
                    <a:pt x="2048828" y="2409060"/>
                    <a:pt x="1718118" y="2456229"/>
                    <a:pt x="1583440" y="2424113"/>
                  </a:cubicBezTo>
                  <a:cubicBezTo>
                    <a:pt x="1448762" y="2391997"/>
                    <a:pt x="1134855" y="2437405"/>
                    <a:pt x="810720" y="2424113"/>
                  </a:cubicBezTo>
                  <a:cubicBezTo>
                    <a:pt x="397451" y="2447209"/>
                    <a:pt x="8821" y="2048408"/>
                    <a:pt x="0" y="1613393"/>
                  </a:cubicBezTo>
                  <a:cubicBezTo>
                    <a:pt x="-1687" y="1535213"/>
                    <a:pt x="-15757" y="1322310"/>
                    <a:pt x="0" y="1236137"/>
                  </a:cubicBezTo>
                  <a:cubicBezTo>
                    <a:pt x="15757" y="1149964"/>
                    <a:pt x="7494" y="964912"/>
                    <a:pt x="0" y="810720"/>
                  </a:cubicBezTo>
                  <a:close/>
                </a:path>
                <a:path w="8060771" h="2424113" stroke="0" extrusionOk="0">
                  <a:moveTo>
                    <a:pt x="0" y="810720"/>
                  </a:moveTo>
                  <a:cubicBezTo>
                    <a:pt x="97999" y="327605"/>
                    <a:pt x="395514" y="22192"/>
                    <a:pt x="810720" y="0"/>
                  </a:cubicBezTo>
                  <a:cubicBezTo>
                    <a:pt x="1133410" y="-16329"/>
                    <a:pt x="1293856" y="15280"/>
                    <a:pt x="1519046" y="0"/>
                  </a:cubicBezTo>
                  <a:cubicBezTo>
                    <a:pt x="1744236" y="-15280"/>
                    <a:pt x="1882174" y="-7988"/>
                    <a:pt x="2098586" y="0"/>
                  </a:cubicBezTo>
                  <a:cubicBezTo>
                    <a:pt x="2314998" y="7988"/>
                    <a:pt x="2508093" y="12900"/>
                    <a:pt x="2742519" y="0"/>
                  </a:cubicBezTo>
                  <a:cubicBezTo>
                    <a:pt x="2976945" y="-12900"/>
                    <a:pt x="2975400" y="-3953"/>
                    <a:pt x="3193272" y="0"/>
                  </a:cubicBezTo>
                  <a:cubicBezTo>
                    <a:pt x="3411144" y="3953"/>
                    <a:pt x="3646868" y="14806"/>
                    <a:pt x="3772812" y="0"/>
                  </a:cubicBezTo>
                  <a:cubicBezTo>
                    <a:pt x="3898756" y="-14806"/>
                    <a:pt x="4144949" y="-6616"/>
                    <a:pt x="4287959" y="0"/>
                  </a:cubicBezTo>
                  <a:cubicBezTo>
                    <a:pt x="4430969" y="6616"/>
                    <a:pt x="4662280" y="-6205"/>
                    <a:pt x="4931892" y="0"/>
                  </a:cubicBezTo>
                  <a:cubicBezTo>
                    <a:pt x="5201504" y="6205"/>
                    <a:pt x="5286938" y="21445"/>
                    <a:pt x="5447038" y="0"/>
                  </a:cubicBezTo>
                  <a:cubicBezTo>
                    <a:pt x="5607138" y="-21445"/>
                    <a:pt x="5944737" y="-2887"/>
                    <a:pt x="6090971" y="0"/>
                  </a:cubicBezTo>
                  <a:cubicBezTo>
                    <a:pt x="6237205" y="2887"/>
                    <a:pt x="6976980" y="25001"/>
                    <a:pt x="7250051" y="0"/>
                  </a:cubicBezTo>
                  <a:cubicBezTo>
                    <a:pt x="7656750" y="57976"/>
                    <a:pt x="8018720" y="459500"/>
                    <a:pt x="8060771" y="810720"/>
                  </a:cubicBezTo>
                  <a:cubicBezTo>
                    <a:pt x="8047408" y="921999"/>
                    <a:pt x="8072512" y="1058416"/>
                    <a:pt x="8060771" y="1187976"/>
                  </a:cubicBezTo>
                  <a:cubicBezTo>
                    <a:pt x="8049030" y="1317536"/>
                    <a:pt x="8042231" y="1456007"/>
                    <a:pt x="8060771" y="1613393"/>
                  </a:cubicBezTo>
                  <a:cubicBezTo>
                    <a:pt x="8083464" y="2049362"/>
                    <a:pt x="7761446" y="2444238"/>
                    <a:pt x="7250051" y="2424113"/>
                  </a:cubicBezTo>
                  <a:cubicBezTo>
                    <a:pt x="7105453" y="2447136"/>
                    <a:pt x="6857788" y="2398773"/>
                    <a:pt x="6734905" y="2424113"/>
                  </a:cubicBezTo>
                  <a:cubicBezTo>
                    <a:pt x="6612022" y="2449453"/>
                    <a:pt x="6430622" y="2402073"/>
                    <a:pt x="6155365" y="2424113"/>
                  </a:cubicBezTo>
                  <a:cubicBezTo>
                    <a:pt x="5880108" y="2446153"/>
                    <a:pt x="5802799" y="2433836"/>
                    <a:pt x="5704612" y="2424113"/>
                  </a:cubicBezTo>
                  <a:cubicBezTo>
                    <a:pt x="5606425" y="2414390"/>
                    <a:pt x="5115118" y="2420216"/>
                    <a:pt x="4931892" y="2424113"/>
                  </a:cubicBezTo>
                  <a:cubicBezTo>
                    <a:pt x="4748666" y="2428010"/>
                    <a:pt x="4535147" y="2426519"/>
                    <a:pt x="4223565" y="2424113"/>
                  </a:cubicBezTo>
                  <a:cubicBezTo>
                    <a:pt x="3911983" y="2421707"/>
                    <a:pt x="3874179" y="2443283"/>
                    <a:pt x="3772812" y="2424113"/>
                  </a:cubicBezTo>
                  <a:cubicBezTo>
                    <a:pt x="3671445" y="2404943"/>
                    <a:pt x="3412724" y="2414286"/>
                    <a:pt x="3064486" y="2424113"/>
                  </a:cubicBezTo>
                  <a:cubicBezTo>
                    <a:pt x="2716248" y="2433940"/>
                    <a:pt x="2802648" y="2408048"/>
                    <a:pt x="2549339" y="2424113"/>
                  </a:cubicBezTo>
                  <a:cubicBezTo>
                    <a:pt x="2296030" y="2440178"/>
                    <a:pt x="2307969" y="2446299"/>
                    <a:pt x="2098586" y="2424113"/>
                  </a:cubicBezTo>
                  <a:cubicBezTo>
                    <a:pt x="1889203" y="2401927"/>
                    <a:pt x="1656429" y="2409347"/>
                    <a:pt x="1390260" y="2424113"/>
                  </a:cubicBezTo>
                  <a:cubicBezTo>
                    <a:pt x="1124091" y="2438879"/>
                    <a:pt x="999401" y="2446251"/>
                    <a:pt x="810720" y="2424113"/>
                  </a:cubicBezTo>
                  <a:cubicBezTo>
                    <a:pt x="359409" y="2476190"/>
                    <a:pt x="-1806" y="1972314"/>
                    <a:pt x="0" y="1613393"/>
                  </a:cubicBezTo>
                  <a:cubicBezTo>
                    <a:pt x="19152" y="1536279"/>
                    <a:pt x="-13809" y="1409561"/>
                    <a:pt x="0" y="1228110"/>
                  </a:cubicBezTo>
                  <a:cubicBezTo>
                    <a:pt x="13809" y="1046659"/>
                    <a:pt x="-8129" y="923608"/>
                    <a:pt x="0" y="810720"/>
                  </a:cubicBezTo>
                  <a:close/>
                </a:path>
              </a:pathLst>
            </a:custGeom>
            <a:solidFill>
              <a:schemeClr val="bg1">
                <a:alpha val="78000"/>
              </a:schemeClr>
            </a:solidFill>
            <a:ln w="38100"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2400328011">
                    <a:prstGeom prst="roundRect">
                      <a:avLst>
                        <a:gd name="adj" fmla="val 33444"/>
                      </a:avLst>
                    </a:prstGeom>
                    <ask:type>
                      <ask:lineSketchFreehand/>
                    </ask:type>
                  </ask:lineSketchStyleProps>
                </a:ext>
              </a:extLst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6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tim" panose="00000500000000000000" pitchFamily="50" charset="-34"/>
                  <a:ea typeface="+mn-ea"/>
                  <a:cs typeface="Itim" panose="00000500000000000000" pitchFamily="50" charset="-34"/>
                </a:rPr>
                <a:t>กิ่งไม้ต้นสนหัก</a:t>
              </a:r>
            </a:p>
          </p:txBody>
        </p:sp>
      </p:grpSp>
      <p:pic>
        <p:nvPicPr>
          <p:cNvPr id="10" name="รูปภาพ 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4E9FF2A-6DCD-49F0-B34D-26E4459B04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8950" y="263525"/>
            <a:ext cx="814388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รูปภาพ 4">
            <a:hlinkClick r:id="rId6" action="ppaction://hlinksldjump">
              <a:snd r:embed="rId7" name="click.wav"/>
            </a:hlinkClick>
            <a:extLst>
              <a:ext uri="{FF2B5EF4-FFF2-40B4-BE49-F238E27FC236}">
                <a16:creationId xmlns:a16="http://schemas.microsoft.com/office/drawing/2014/main" id="{EF50EDF6-5EDA-479F-A7E2-23BDE23CC6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3338" y="263525"/>
            <a:ext cx="814387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วงรี 3">
            <a:extLst>
              <a:ext uri="{FF2B5EF4-FFF2-40B4-BE49-F238E27FC236}">
                <a16:creationId xmlns:a16="http://schemas.microsoft.com/office/drawing/2014/main" id="{5DF2CF30-2004-44D6-AA3F-DA95A42A0503}"/>
              </a:ext>
            </a:extLst>
          </p:cNvPr>
          <p:cNvSpPr/>
          <p:nvPr/>
        </p:nvSpPr>
        <p:spPr>
          <a:xfrm>
            <a:off x="1329070" y="4502832"/>
            <a:ext cx="3136604" cy="1679944"/>
          </a:xfrm>
          <a:custGeom>
            <a:avLst/>
            <a:gdLst>
              <a:gd name="connsiteX0" fmla="*/ 0 w 3136604"/>
              <a:gd name="connsiteY0" fmla="*/ 839972 h 1679944"/>
              <a:gd name="connsiteX1" fmla="*/ 1568302 w 3136604"/>
              <a:gd name="connsiteY1" fmla="*/ 0 h 1679944"/>
              <a:gd name="connsiteX2" fmla="*/ 3136604 w 3136604"/>
              <a:gd name="connsiteY2" fmla="*/ 839972 h 1679944"/>
              <a:gd name="connsiteX3" fmla="*/ 1568302 w 3136604"/>
              <a:gd name="connsiteY3" fmla="*/ 1679944 h 1679944"/>
              <a:gd name="connsiteX4" fmla="*/ 0 w 3136604"/>
              <a:gd name="connsiteY4" fmla="*/ 839972 h 167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6604" h="1679944" fill="none" extrusionOk="0">
                <a:moveTo>
                  <a:pt x="0" y="839972"/>
                </a:moveTo>
                <a:cubicBezTo>
                  <a:pt x="83945" y="555873"/>
                  <a:pt x="732859" y="24211"/>
                  <a:pt x="1568302" y="0"/>
                </a:cubicBezTo>
                <a:cubicBezTo>
                  <a:pt x="2432588" y="10743"/>
                  <a:pt x="3161125" y="303318"/>
                  <a:pt x="3136604" y="839972"/>
                </a:cubicBezTo>
                <a:cubicBezTo>
                  <a:pt x="2979830" y="1434304"/>
                  <a:pt x="2411246" y="1555540"/>
                  <a:pt x="1568302" y="1679944"/>
                </a:cubicBezTo>
                <a:cubicBezTo>
                  <a:pt x="688463" y="1694274"/>
                  <a:pt x="-22900" y="1288331"/>
                  <a:pt x="0" y="839972"/>
                </a:cubicBezTo>
                <a:close/>
              </a:path>
              <a:path w="3136604" h="1679944" stroke="0" extrusionOk="0">
                <a:moveTo>
                  <a:pt x="0" y="839972"/>
                </a:moveTo>
                <a:cubicBezTo>
                  <a:pt x="-71219" y="363516"/>
                  <a:pt x="775765" y="-106814"/>
                  <a:pt x="1568302" y="0"/>
                </a:cubicBezTo>
                <a:cubicBezTo>
                  <a:pt x="2453498" y="-76563"/>
                  <a:pt x="3028415" y="421725"/>
                  <a:pt x="3136604" y="839972"/>
                </a:cubicBezTo>
                <a:cubicBezTo>
                  <a:pt x="3337637" y="1324862"/>
                  <a:pt x="2599782" y="1621861"/>
                  <a:pt x="1568302" y="1679944"/>
                </a:cubicBezTo>
                <a:cubicBezTo>
                  <a:pt x="698645" y="1669239"/>
                  <a:pt x="38230" y="1351050"/>
                  <a:pt x="0" y="839972"/>
                </a:cubicBezTo>
                <a:close/>
              </a:path>
            </a:pathLst>
          </a:custGeom>
          <a:solidFill>
            <a:srgbClr val="FFFF00"/>
          </a:solidFill>
          <a:ln w="57150"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sd="4216602128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2 </a:t>
            </a:r>
            <a:r>
              <a:rPr kumimoji="0" lang="th-TH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ส่วน</a:t>
            </a:r>
          </a:p>
        </p:txBody>
      </p:sp>
      <p:sp>
        <p:nvSpPr>
          <p:cNvPr id="5" name="วงรี 4">
            <a:extLst>
              <a:ext uri="{FF2B5EF4-FFF2-40B4-BE49-F238E27FC236}">
                <a16:creationId xmlns:a16="http://schemas.microsoft.com/office/drawing/2014/main" id="{4518A364-2CA1-92C4-6925-C5161D693CA0}"/>
              </a:ext>
            </a:extLst>
          </p:cNvPr>
          <p:cNvSpPr/>
          <p:nvPr/>
        </p:nvSpPr>
        <p:spPr>
          <a:xfrm>
            <a:off x="5031371" y="4523012"/>
            <a:ext cx="3136604" cy="1679944"/>
          </a:xfrm>
          <a:custGeom>
            <a:avLst/>
            <a:gdLst>
              <a:gd name="connsiteX0" fmla="*/ 0 w 3136604"/>
              <a:gd name="connsiteY0" fmla="*/ 839972 h 1679944"/>
              <a:gd name="connsiteX1" fmla="*/ 1568302 w 3136604"/>
              <a:gd name="connsiteY1" fmla="*/ 0 h 1679944"/>
              <a:gd name="connsiteX2" fmla="*/ 3136604 w 3136604"/>
              <a:gd name="connsiteY2" fmla="*/ 839972 h 1679944"/>
              <a:gd name="connsiteX3" fmla="*/ 1568302 w 3136604"/>
              <a:gd name="connsiteY3" fmla="*/ 1679944 h 1679944"/>
              <a:gd name="connsiteX4" fmla="*/ 0 w 3136604"/>
              <a:gd name="connsiteY4" fmla="*/ 839972 h 167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6604" h="1679944" fill="none" extrusionOk="0">
                <a:moveTo>
                  <a:pt x="0" y="839972"/>
                </a:moveTo>
                <a:cubicBezTo>
                  <a:pt x="83945" y="555873"/>
                  <a:pt x="732859" y="24211"/>
                  <a:pt x="1568302" y="0"/>
                </a:cubicBezTo>
                <a:cubicBezTo>
                  <a:pt x="2432588" y="10743"/>
                  <a:pt x="3161125" y="303318"/>
                  <a:pt x="3136604" y="839972"/>
                </a:cubicBezTo>
                <a:cubicBezTo>
                  <a:pt x="2979830" y="1434304"/>
                  <a:pt x="2411246" y="1555540"/>
                  <a:pt x="1568302" y="1679944"/>
                </a:cubicBezTo>
                <a:cubicBezTo>
                  <a:pt x="688463" y="1694274"/>
                  <a:pt x="-22900" y="1288331"/>
                  <a:pt x="0" y="839972"/>
                </a:cubicBezTo>
                <a:close/>
              </a:path>
              <a:path w="3136604" h="1679944" stroke="0" extrusionOk="0">
                <a:moveTo>
                  <a:pt x="0" y="839972"/>
                </a:moveTo>
                <a:cubicBezTo>
                  <a:pt x="-71219" y="363516"/>
                  <a:pt x="775765" y="-106814"/>
                  <a:pt x="1568302" y="0"/>
                </a:cubicBezTo>
                <a:cubicBezTo>
                  <a:pt x="2453498" y="-76563"/>
                  <a:pt x="3028415" y="421725"/>
                  <a:pt x="3136604" y="839972"/>
                </a:cubicBezTo>
                <a:cubicBezTo>
                  <a:pt x="3337637" y="1324862"/>
                  <a:pt x="2599782" y="1621861"/>
                  <a:pt x="1568302" y="1679944"/>
                </a:cubicBezTo>
                <a:cubicBezTo>
                  <a:pt x="698645" y="1669239"/>
                  <a:pt x="38230" y="1351050"/>
                  <a:pt x="0" y="839972"/>
                </a:cubicBezTo>
                <a:close/>
              </a:path>
            </a:pathLst>
          </a:custGeom>
          <a:solidFill>
            <a:srgbClr val="FFFF00"/>
          </a:solidFill>
          <a:ln w="57150"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sd="4216602128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3 </a:t>
            </a:r>
            <a:r>
              <a:rPr kumimoji="0" lang="th-TH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ส่วน</a:t>
            </a:r>
          </a:p>
        </p:txBody>
      </p:sp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BFE6863B-966B-9FF6-1848-4A7D06B398D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5577" y="4643324"/>
            <a:ext cx="1720304" cy="1720304"/>
          </a:xfrm>
          <a:prstGeom prst="rect">
            <a:avLst/>
          </a:prstGeom>
        </p:spPr>
      </p:pic>
      <p:pic>
        <p:nvPicPr>
          <p:cNvPr id="9" name="รูปภาพ 8">
            <a:extLst>
              <a:ext uri="{FF2B5EF4-FFF2-40B4-BE49-F238E27FC236}">
                <a16:creationId xmlns:a16="http://schemas.microsoft.com/office/drawing/2014/main" id="{2BA5DC55-466E-9CB0-8724-D3A8717353F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7643" b="95064" l="4453" r="97969">
                        <a14:foregroundMark x1="15000" y1="56449" x2="53516" y2="58678"/>
                        <a14:foregroundMark x1="53516" y1="58678" x2="86484" y2="17675"/>
                        <a14:foregroundMark x1="11563" y1="49920" x2="4609" y2="49920"/>
                        <a14:foregroundMark x1="34609" y1="83997" x2="36328" y2="95143"/>
                        <a14:foregroundMark x1="82969" y1="10589" x2="97969" y2="76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0267" y="4784270"/>
            <a:ext cx="1845258" cy="181066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8A353892-21E7-2266-36DC-3DFF7DB27B3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36"/>
          <a:stretch/>
        </p:blipFill>
        <p:spPr>
          <a:xfrm>
            <a:off x="8310718" y="2057400"/>
            <a:ext cx="3922925" cy="4537075"/>
          </a:xfrm>
          <a:prstGeom prst="rect">
            <a:avLst/>
          </a:prstGeom>
        </p:spPr>
      </p:pic>
      <p:pic>
        <p:nvPicPr>
          <p:cNvPr id="8" name="รูปภาพ 5">
            <a:hlinkClick r:id="rId13" action="ppaction://hlinksldjump">
              <a:snd r:embed="rId7" name="click.wav"/>
            </a:hlinkClick>
            <a:extLst>
              <a:ext uri="{FF2B5EF4-FFF2-40B4-BE49-F238E27FC236}">
                <a16:creationId xmlns:a16="http://schemas.microsoft.com/office/drawing/2014/main" id="{4BCB9AB8-26E4-1D33-A4D3-4C428BEA57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7725" y="263525"/>
            <a:ext cx="814388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974425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2000"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7000"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82F426C5-069E-16D6-E18A-899C6F69B90A}"/>
              </a:ext>
            </a:extLst>
          </p:cNvPr>
          <p:cNvGrpSpPr/>
          <p:nvPr/>
        </p:nvGrpSpPr>
        <p:grpSpPr>
          <a:xfrm>
            <a:off x="1052623" y="1168400"/>
            <a:ext cx="8165805" cy="2796363"/>
            <a:chOff x="1754372" y="1084521"/>
            <a:chExt cx="8846288" cy="2796363"/>
          </a:xfrm>
        </p:grpSpPr>
        <p:sp>
          <p:nvSpPr>
            <p:cNvPr id="2" name="สี่เหลี่ยมผืนผ้า: มุมมน 1">
              <a:extLst>
                <a:ext uri="{FF2B5EF4-FFF2-40B4-BE49-F238E27FC236}">
                  <a16:creationId xmlns:a16="http://schemas.microsoft.com/office/drawing/2014/main" id="{D6101353-67D5-9F83-200E-3AB480B0C471}"/>
                </a:ext>
              </a:extLst>
            </p:cNvPr>
            <p:cNvSpPr/>
            <p:nvPr/>
          </p:nvSpPr>
          <p:spPr>
            <a:xfrm>
              <a:off x="1754372" y="1084521"/>
              <a:ext cx="8846288" cy="2796363"/>
            </a:xfrm>
            <a:prstGeom prst="roundRect">
              <a:avLst>
                <a:gd name="adj" fmla="val 36439"/>
              </a:avLst>
            </a:prstGeom>
            <a:solidFill>
              <a:srgbClr val="FFEC8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2" name="สี่เหลี่ยมผืนผ้า: มุมมน 11">
              <a:extLst>
                <a:ext uri="{FF2B5EF4-FFF2-40B4-BE49-F238E27FC236}">
                  <a16:creationId xmlns:a16="http://schemas.microsoft.com/office/drawing/2014/main" id="{0755840C-71C1-4660-9F73-6A01EB899B19}"/>
                </a:ext>
              </a:extLst>
            </p:cNvPr>
            <p:cNvSpPr/>
            <p:nvPr/>
          </p:nvSpPr>
          <p:spPr>
            <a:xfrm>
              <a:off x="2147130" y="1270645"/>
              <a:ext cx="8060771" cy="2424113"/>
            </a:xfrm>
            <a:custGeom>
              <a:avLst/>
              <a:gdLst>
                <a:gd name="connsiteX0" fmla="*/ 0 w 8060771"/>
                <a:gd name="connsiteY0" fmla="*/ 810720 h 2424113"/>
                <a:gd name="connsiteX1" fmla="*/ 810720 w 8060771"/>
                <a:gd name="connsiteY1" fmla="*/ 0 h 2424113"/>
                <a:gd name="connsiteX2" fmla="*/ 1390260 w 8060771"/>
                <a:gd name="connsiteY2" fmla="*/ 0 h 2424113"/>
                <a:gd name="connsiteX3" fmla="*/ 1905406 w 8060771"/>
                <a:gd name="connsiteY3" fmla="*/ 0 h 2424113"/>
                <a:gd name="connsiteX4" fmla="*/ 2549339 w 8060771"/>
                <a:gd name="connsiteY4" fmla="*/ 0 h 2424113"/>
                <a:gd name="connsiteX5" fmla="*/ 3322059 w 8060771"/>
                <a:gd name="connsiteY5" fmla="*/ 0 h 2424113"/>
                <a:gd name="connsiteX6" fmla="*/ 4094779 w 8060771"/>
                <a:gd name="connsiteY6" fmla="*/ 0 h 2424113"/>
                <a:gd name="connsiteX7" fmla="*/ 4609925 w 8060771"/>
                <a:gd name="connsiteY7" fmla="*/ 0 h 2424113"/>
                <a:gd name="connsiteX8" fmla="*/ 5382645 w 8060771"/>
                <a:gd name="connsiteY8" fmla="*/ 0 h 2424113"/>
                <a:gd name="connsiteX9" fmla="*/ 5833398 w 8060771"/>
                <a:gd name="connsiteY9" fmla="*/ 0 h 2424113"/>
                <a:gd name="connsiteX10" fmla="*/ 6606118 w 8060771"/>
                <a:gd name="connsiteY10" fmla="*/ 0 h 2424113"/>
                <a:gd name="connsiteX11" fmla="*/ 7250051 w 8060771"/>
                <a:gd name="connsiteY11" fmla="*/ 0 h 2424113"/>
                <a:gd name="connsiteX12" fmla="*/ 8060771 w 8060771"/>
                <a:gd name="connsiteY12" fmla="*/ 810720 h 2424113"/>
                <a:gd name="connsiteX13" fmla="*/ 8060771 w 8060771"/>
                <a:gd name="connsiteY13" fmla="*/ 1187976 h 2424113"/>
                <a:gd name="connsiteX14" fmla="*/ 8060771 w 8060771"/>
                <a:gd name="connsiteY14" fmla="*/ 1613393 h 2424113"/>
                <a:gd name="connsiteX15" fmla="*/ 7250051 w 8060771"/>
                <a:gd name="connsiteY15" fmla="*/ 2424113 h 2424113"/>
                <a:gd name="connsiteX16" fmla="*/ 6606118 w 8060771"/>
                <a:gd name="connsiteY16" fmla="*/ 2424113 h 2424113"/>
                <a:gd name="connsiteX17" fmla="*/ 6090971 w 8060771"/>
                <a:gd name="connsiteY17" fmla="*/ 2424113 h 2424113"/>
                <a:gd name="connsiteX18" fmla="*/ 5575825 w 8060771"/>
                <a:gd name="connsiteY18" fmla="*/ 2424113 h 2424113"/>
                <a:gd name="connsiteX19" fmla="*/ 4867499 w 8060771"/>
                <a:gd name="connsiteY19" fmla="*/ 2424113 h 2424113"/>
                <a:gd name="connsiteX20" fmla="*/ 4352352 w 8060771"/>
                <a:gd name="connsiteY20" fmla="*/ 2424113 h 2424113"/>
                <a:gd name="connsiteX21" fmla="*/ 3772812 w 8060771"/>
                <a:gd name="connsiteY21" fmla="*/ 2424113 h 2424113"/>
                <a:gd name="connsiteX22" fmla="*/ 3193272 w 8060771"/>
                <a:gd name="connsiteY22" fmla="*/ 2424113 h 2424113"/>
                <a:gd name="connsiteX23" fmla="*/ 2678126 w 8060771"/>
                <a:gd name="connsiteY23" fmla="*/ 2424113 h 2424113"/>
                <a:gd name="connsiteX24" fmla="*/ 2227373 w 8060771"/>
                <a:gd name="connsiteY24" fmla="*/ 2424113 h 2424113"/>
                <a:gd name="connsiteX25" fmla="*/ 1583440 w 8060771"/>
                <a:gd name="connsiteY25" fmla="*/ 2424113 h 2424113"/>
                <a:gd name="connsiteX26" fmla="*/ 810720 w 8060771"/>
                <a:gd name="connsiteY26" fmla="*/ 2424113 h 2424113"/>
                <a:gd name="connsiteX27" fmla="*/ 0 w 8060771"/>
                <a:gd name="connsiteY27" fmla="*/ 1613393 h 2424113"/>
                <a:gd name="connsiteX28" fmla="*/ 0 w 8060771"/>
                <a:gd name="connsiteY28" fmla="*/ 1236137 h 2424113"/>
                <a:gd name="connsiteX29" fmla="*/ 0 w 8060771"/>
                <a:gd name="connsiteY29" fmla="*/ 810720 h 2424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8060771" h="2424113" fill="none" extrusionOk="0">
                  <a:moveTo>
                    <a:pt x="0" y="810720"/>
                  </a:moveTo>
                  <a:cubicBezTo>
                    <a:pt x="76166" y="424137"/>
                    <a:pt x="323066" y="66219"/>
                    <a:pt x="810720" y="0"/>
                  </a:cubicBezTo>
                  <a:cubicBezTo>
                    <a:pt x="1067396" y="5255"/>
                    <a:pt x="1105042" y="-17203"/>
                    <a:pt x="1390260" y="0"/>
                  </a:cubicBezTo>
                  <a:cubicBezTo>
                    <a:pt x="1675478" y="17203"/>
                    <a:pt x="1649436" y="-7248"/>
                    <a:pt x="1905406" y="0"/>
                  </a:cubicBezTo>
                  <a:cubicBezTo>
                    <a:pt x="2161376" y="7248"/>
                    <a:pt x="2353063" y="14237"/>
                    <a:pt x="2549339" y="0"/>
                  </a:cubicBezTo>
                  <a:cubicBezTo>
                    <a:pt x="2745615" y="-14237"/>
                    <a:pt x="2952195" y="29856"/>
                    <a:pt x="3322059" y="0"/>
                  </a:cubicBezTo>
                  <a:cubicBezTo>
                    <a:pt x="3691923" y="-29856"/>
                    <a:pt x="3800119" y="-11716"/>
                    <a:pt x="4094779" y="0"/>
                  </a:cubicBezTo>
                  <a:cubicBezTo>
                    <a:pt x="4389439" y="11716"/>
                    <a:pt x="4371711" y="1754"/>
                    <a:pt x="4609925" y="0"/>
                  </a:cubicBezTo>
                  <a:cubicBezTo>
                    <a:pt x="4848139" y="-1754"/>
                    <a:pt x="5076095" y="10284"/>
                    <a:pt x="5382645" y="0"/>
                  </a:cubicBezTo>
                  <a:cubicBezTo>
                    <a:pt x="5689195" y="-10284"/>
                    <a:pt x="5719005" y="-22282"/>
                    <a:pt x="5833398" y="0"/>
                  </a:cubicBezTo>
                  <a:cubicBezTo>
                    <a:pt x="5947791" y="22282"/>
                    <a:pt x="6399553" y="-3332"/>
                    <a:pt x="6606118" y="0"/>
                  </a:cubicBezTo>
                  <a:cubicBezTo>
                    <a:pt x="6812683" y="3332"/>
                    <a:pt x="6941828" y="4717"/>
                    <a:pt x="7250051" y="0"/>
                  </a:cubicBezTo>
                  <a:cubicBezTo>
                    <a:pt x="7688772" y="-37439"/>
                    <a:pt x="8096639" y="375148"/>
                    <a:pt x="8060771" y="810720"/>
                  </a:cubicBezTo>
                  <a:cubicBezTo>
                    <a:pt x="8076833" y="910224"/>
                    <a:pt x="8053402" y="1003056"/>
                    <a:pt x="8060771" y="1187976"/>
                  </a:cubicBezTo>
                  <a:cubicBezTo>
                    <a:pt x="8068140" y="1372896"/>
                    <a:pt x="8062623" y="1484563"/>
                    <a:pt x="8060771" y="1613393"/>
                  </a:cubicBezTo>
                  <a:cubicBezTo>
                    <a:pt x="8058981" y="2151652"/>
                    <a:pt x="7662024" y="2348318"/>
                    <a:pt x="7250051" y="2424113"/>
                  </a:cubicBezTo>
                  <a:cubicBezTo>
                    <a:pt x="6952095" y="2392649"/>
                    <a:pt x="6735702" y="2426485"/>
                    <a:pt x="6606118" y="2424113"/>
                  </a:cubicBezTo>
                  <a:cubicBezTo>
                    <a:pt x="6476534" y="2421741"/>
                    <a:pt x="6260706" y="2416712"/>
                    <a:pt x="6090971" y="2424113"/>
                  </a:cubicBezTo>
                  <a:cubicBezTo>
                    <a:pt x="5921236" y="2431514"/>
                    <a:pt x="5735920" y="2417005"/>
                    <a:pt x="5575825" y="2424113"/>
                  </a:cubicBezTo>
                  <a:cubicBezTo>
                    <a:pt x="5415730" y="2431221"/>
                    <a:pt x="5111398" y="2425956"/>
                    <a:pt x="4867499" y="2424113"/>
                  </a:cubicBezTo>
                  <a:cubicBezTo>
                    <a:pt x="4623600" y="2422270"/>
                    <a:pt x="4496112" y="2414076"/>
                    <a:pt x="4352352" y="2424113"/>
                  </a:cubicBezTo>
                  <a:cubicBezTo>
                    <a:pt x="4208592" y="2434150"/>
                    <a:pt x="4025173" y="2411542"/>
                    <a:pt x="3772812" y="2424113"/>
                  </a:cubicBezTo>
                  <a:cubicBezTo>
                    <a:pt x="3520451" y="2436684"/>
                    <a:pt x="3454330" y="2406560"/>
                    <a:pt x="3193272" y="2424113"/>
                  </a:cubicBezTo>
                  <a:cubicBezTo>
                    <a:pt x="2932214" y="2441666"/>
                    <a:pt x="2788436" y="2407302"/>
                    <a:pt x="2678126" y="2424113"/>
                  </a:cubicBezTo>
                  <a:cubicBezTo>
                    <a:pt x="2567816" y="2440924"/>
                    <a:pt x="2405918" y="2439166"/>
                    <a:pt x="2227373" y="2424113"/>
                  </a:cubicBezTo>
                  <a:cubicBezTo>
                    <a:pt x="2048828" y="2409060"/>
                    <a:pt x="1718118" y="2456229"/>
                    <a:pt x="1583440" y="2424113"/>
                  </a:cubicBezTo>
                  <a:cubicBezTo>
                    <a:pt x="1448762" y="2391997"/>
                    <a:pt x="1134855" y="2437405"/>
                    <a:pt x="810720" y="2424113"/>
                  </a:cubicBezTo>
                  <a:cubicBezTo>
                    <a:pt x="397451" y="2447209"/>
                    <a:pt x="8821" y="2048408"/>
                    <a:pt x="0" y="1613393"/>
                  </a:cubicBezTo>
                  <a:cubicBezTo>
                    <a:pt x="-1687" y="1535213"/>
                    <a:pt x="-15757" y="1322310"/>
                    <a:pt x="0" y="1236137"/>
                  </a:cubicBezTo>
                  <a:cubicBezTo>
                    <a:pt x="15757" y="1149964"/>
                    <a:pt x="7494" y="964912"/>
                    <a:pt x="0" y="810720"/>
                  </a:cubicBezTo>
                  <a:close/>
                </a:path>
                <a:path w="8060771" h="2424113" stroke="0" extrusionOk="0">
                  <a:moveTo>
                    <a:pt x="0" y="810720"/>
                  </a:moveTo>
                  <a:cubicBezTo>
                    <a:pt x="97999" y="327605"/>
                    <a:pt x="395514" y="22192"/>
                    <a:pt x="810720" y="0"/>
                  </a:cubicBezTo>
                  <a:cubicBezTo>
                    <a:pt x="1133410" y="-16329"/>
                    <a:pt x="1293856" y="15280"/>
                    <a:pt x="1519046" y="0"/>
                  </a:cubicBezTo>
                  <a:cubicBezTo>
                    <a:pt x="1744236" y="-15280"/>
                    <a:pt x="1882174" y="-7988"/>
                    <a:pt x="2098586" y="0"/>
                  </a:cubicBezTo>
                  <a:cubicBezTo>
                    <a:pt x="2314998" y="7988"/>
                    <a:pt x="2508093" y="12900"/>
                    <a:pt x="2742519" y="0"/>
                  </a:cubicBezTo>
                  <a:cubicBezTo>
                    <a:pt x="2976945" y="-12900"/>
                    <a:pt x="2975400" y="-3953"/>
                    <a:pt x="3193272" y="0"/>
                  </a:cubicBezTo>
                  <a:cubicBezTo>
                    <a:pt x="3411144" y="3953"/>
                    <a:pt x="3646868" y="14806"/>
                    <a:pt x="3772812" y="0"/>
                  </a:cubicBezTo>
                  <a:cubicBezTo>
                    <a:pt x="3898756" y="-14806"/>
                    <a:pt x="4144949" y="-6616"/>
                    <a:pt x="4287959" y="0"/>
                  </a:cubicBezTo>
                  <a:cubicBezTo>
                    <a:pt x="4430969" y="6616"/>
                    <a:pt x="4662280" y="-6205"/>
                    <a:pt x="4931892" y="0"/>
                  </a:cubicBezTo>
                  <a:cubicBezTo>
                    <a:pt x="5201504" y="6205"/>
                    <a:pt x="5286938" y="21445"/>
                    <a:pt x="5447038" y="0"/>
                  </a:cubicBezTo>
                  <a:cubicBezTo>
                    <a:pt x="5607138" y="-21445"/>
                    <a:pt x="5944737" y="-2887"/>
                    <a:pt x="6090971" y="0"/>
                  </a:cubicBezTo>
                  <a:cubicBezTo>
                    <a:pt x="6237205" y="2887"/>
                    <a:pt x="6976980" y="25001"/>
                    <a:pt x="7250051" y="0"/>
                  </a:cubicBezTo>
                  <a:cubicBezTo>
                    <a:pt x="7656750" y="57976"/>
                    <a:pt x="8018720" y="459500"/>
                    <a:pt x="8060771" y="810720"/>
                  </a:cubicBezTo>
                  <a:cubicBezTo>
                    <a:pt x="8047408" y="921999"/>
                    <a:pt x="8072512" y="1058416"/>
                    <a:pt x="8060771" y="1187976"/>
                  </a:cubicBezTo>
                  <a:cubicBezTo>
                    <a:pt x="8049030" y="1317536"/>
                    <a:pt x="8042231" y="1456007"/>
                    <a:pt x="8060771" y="1613393"/>
                  </a:cubicBezTo>
                  <a:cubicBezTo>
                    <a:pt x="8083464" y="2049362"/>
                    <a:pt x="7761446" y="2444238"/>
                    <a:pt x="7250051" y="2424113"/>
                  </a:cubicBezTo>
                  <a:cubicBezTo>
                    <a:pt x="7105453" y="2447136"/>
                    <a:pt x="6857788" y="2398773"/>
                    <a:pt x="6734905" y="2424113"/>
                  </a:cubicBezTo>
                  <a:cubicBezTo>
                    <a:pt x="6612022" y="2449453"/>
                    <a:pt x="6430622" y="2402073"/>
                    <a:pt x="6155365" y="2424113"/>
                  </a:cubicBezTo>
                  <a:cubicBezTo>
                    <a:pt x="5880108" y="2446153"/>
                    <a:pt x="5802799" y="2433836"/>
                    <a:pt x="5704612" y="2424113"/>
                  </a:cubicBezTo>
                  <a:cubicBezTo>
                    <a:pt x="5606425" y="2414390"/>
                    <a:pt x="5115118" y="2420216"/>
                    <a:pt x="4931892" y="2424113"/>
                  </a:cubicBezTo>
                  <a:cubicBezTo>
                    <a:pt x="4748666" y="2428010"/>
                    <a:pt x="4535147" y="2426519"/>
                    <a:pt x="4223565" y="2424113"/>
                  </a:cubicBezTo>
                  <a:cubicBezTo>
                    <a:pt x="3911983" y="2421707"/>
                    <a:pt x="3874179" y="2443283"/>
                    <a:pt x="3772812" y="2424113"/>
                  </a:cubicBezTo>
                  <a:cubicBezTo>
                    <a:pt x="3671445" y="2404943"/>
                    <a:pt x="3412724" y="2414286"/>
                    <a:pt x="3064486" y="2424113"/>
                  </a:cubicBezTo>
                  <a:cubicBezTo>
                    <a:pt x="2716248" y="2433940"/>
                    <a:pt x="2802648" y="2408048"/>
                    <a:pt x="2549339" y="2424113"/>
                  </a:cubicBezTo>
                  <a:cubicBezTo>
                    <a:pt x="2296030" y="2440178"/>
                    <a:pt x="2307969" y="2446299"/>
                    <a:pt x="2098586" y="2424113"/>
                  </a:cubicBezTo>
                  <a:cubicBezTo>
                    <a:pt x="1889203" y="2401927"/>
                    <a:pt x="1656429" y="2409347"/>
                    <a:pt x="1390260" y="2424113"/>
                  </a:cubicBezTo>
                  <a:cubicBezTo>
                    <a:pt x="1124091" y="2438879"/>
                    <a:pt x="999401" y="2446251"/>
                    <a:pt x="810720" y="2424113"/>
                  </a:cubicBezTo>
                  <a:cubicBezTo>
                    <a:pt x="359409" y="2476190"/>
                    <a:pt x="-1806" y="1972314"/>
                    <a:pt x="0" y="1613393"/>
                  </a:cubicBezTo>
                  <a:cubicBezTo>
                    <a:pt x="19152" y="1536279"/>
                    <a:pt x="-13809" y="1409561"/>
                    <a:pt x="0" y="1228110"/>
                  </a:cubicBezTo>
                  <a:cubicBezTo>
                    <a:pt x="13809" y="1046659"/>
                    <a:pt x="-8129" y="923608"/>
                    <a:pt x="0" y="810720"/>
                  </a:cubicBezTo>
                  <a:close/>
                </a:path>
              </a:pathLst>
            </a:custGeom>
            <a:solidFill>
              <a:schemeClr val="bg1">
                <a:alpha val="78000"/>
              </a:schemeClr>
            </a:solidFill>
            <a:ln w="38100"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2400328011">
                    <a:prstGeom prst="roundRect">
                      <a:avLst>
                        <a:gd name="adj" fmla="val 33444"/>
                      </a:avLst>
                    </a:prstGeom>
                    <ask:type>
                      <ask:lineSketchFreehand/>
                    </ask:type>
                  </ask:lineSketchStyleProps>
                </a:ext>
              </a:extLst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th-TH" sz="6000" dirty="0">
                  <a:solidFill>
                    <a:prstClr val="black"/>
                  </a:solidFill>
                  <a:latin typeface="Itim" panose="00000500000000000000" pitchFamily="50" charset="-34"/>
                  <a:cs typeface="Itim" panose="00000500000000000000" pitchFamily="50" charset="-34"/>
                </a:rPr>
                <a:t>ลุงขับรถยนต์คันใหม่</a:t>
              </a:r>
              <a:endParaRPr kumimoji="0" lang="th-TH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endParaRPr>
            </a:p>
          </p:txBody>
        </p:sp>
      </p:grpSp>
      <p:pic>
        <p:nvPicPr>
          <p:cNvPr id="10" name="รูปภาพ 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4E9FF2A-6DCD-49F0-B34D-26E4459B04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8950" y="263525"/>
            <a:ext cx="814388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รูปภาพ 4">
            <a:hlinkClick r:id="rId6" action="ppaction://hlinksldjump">
              <a:snd r:embed="rId7" name="click.wav"/>
            </a:hlinkClick>
            <a:extLst>
              <a:ext uri="{FF2B5EF4-FFF2-40B4-BE49-F238E27FC236}">
                <a16:creationId xmlns:a16="http://schemas.microsoft.com/office/drawing/2014/main" id="{EF50EDF6-5EDA-479F-A7E2-23BDE23CC6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3338" y="263525"/>
            <a:ext cx="814387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วงรี 3">
            <a:extLst>
              <a:ext uri="{FF2B5EF4-FFF2-40B4-BE49-F238E27FC236}">
                <a16:creationId xmlns:a16="http://schemas.microsoft.com/office/drawing/2014/main" id="{5DF2CF30-2004-44D6-AA3F-DA95A42A0503}"/>
              </a:ext>
            </a:extLst>
          </p:cNvPr>
          <p:cNvSpPr/>
          <p:nvPr/>
        </p:nvSpPr>
        <p:spPr>
          <a:xfrm>
            <a:off x="1329070" y="4502832"/>
            <a:ext cx="3136604" cy="1679944"/>
          </a:xfrm>
          <a:custGeom>
            <a:avLst/>
            <a:gdLst>
              <a:gd name="connsiteX0" fmla="*/ 0 w 3136604"/>
              <a:gd name="connsiteY0" fmla="*/ 839972 h 1679944"/>
              <a:gd name="connsiteX1" fmla="*/ 1568302 w 3136604"/>
              <a:gd name="connsiteY1" fmla="*/ 0 h 1679944"/>
              <a:gd name="connsiteX2" fmla="*/ 3136604 w 3136604"/>
              <a:gd name="connsiteY2" fmla="*/ 839972 h 1679944"/>
              <a:gd name="connsiteX3" fmla="*/ 1568302 w 3136604"/>
              <a:gd name="connsiteY3" fmla="*/ 1679944 h 1679944"/>
              <a:gd name="connsiteX4" fmla="*/ 0 w 3136604"/>
              <a:gd name="connsiteY4" fmla="*/ 839972 h 167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6604" h="1679944" fill="none" extrusionOk="0">
                <a:moveTo>
                  <a:pt x="0" y="839972"/>
                </a:moveTo>
                <a:cubicBezTo>
                  <a:pt x="83945" y="555873"/>
                  <a:pt x="732859" y="24211"/>
                  <a:pt x="1568302" y="0"/>
                </a:cubicBezTo>
                <a:cubicBezTo>
                  <a:pt x="2432588" y="10743"/>
                  <a:pt x="3161125" y="303318"/>
                  <a:pt x="3136604" y="839972"/>
                </a:cubicBezTo>
                <a:cubicBezTo>
                  <a:pt x="2979830" y="1434304"/>
                  <a:pt x="2411246" y="1555540"/>
                  <a:pt x="1568302" y="1679944"/>
                </a:cubicBezTo>
                <a:cubicBezTo>
                  <a:pt x="688463" y="1694274"/>
                  <a:pt x="-22900" y="1288331"/>
                  <a:pt x="0" y="839972"/>
                </a:cubicBezTo>
                <a:close/>
              </a:path>
              <a:path w="3136604" h="1679944" stroke="0" extrusionOk="0">
                <a:moveTo>
                  <a:pt x="0" y="839972"/>
                </a:moveTo>
                <a:cubicBezTo>
                  <a:pt x="-71219" y="363516"/>
                  <a:pt x="775765" y="-106814"/>
                  <a:pt x="1568302" y="0"/>
                </a:cubicBezTo>
                <a:cubicBezTo>
                  <a:pt x="2453498" y="-76563"/>
                  <a:pt x="3028415" y="421725"/>
                  <a:pt x="3136604" y="839972"/>
                </a:cubicBezTo>
                <a:cubicBezTo>
                  <a:pt x="3337637" y="1324862"/>
                  <a:pt x="2599782" y="1621861"/>
                  <a:pt x="1568302" y="1679944"/>
                </a:cubicBezTo>
                <a:cubicBezTo>
                  <a:pt x="698645" y="1669239"/>
                  <a:pt x="38230" y="1351050"/>
                  <a:pt x="0" y="839972"/>
                </a:cubicBezTo>
                <a:close/>
              </a:path>
            </a:pathLst>
          </a:custGeom>
          <a:solidFill>
            <a:srgbClr val="FFFF00"/>
          </a:solidFill>
          <a:ln w="57150"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sd="4216602128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2 </a:t>
            </a:r>
            <a:r>
              <a:rPr kumimoji="0" lang="th-TH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ส่วน</a:t>
            </a:r>
          </a:p>
        </p:txBody>
      </p:sp>
      <p:sp>
        <p:nvSpPr>
          <p:cNvPr id="5" name="วงรี 4">
            <a:extLst>
              <a:ext uri="{FF2B5EF4-FFF2-40B4-BE49-F238E27FC236}">
                <a16:creationId xmlns:a16="http://schemas.microsoft.com/office/drawing/2014/main" id="{4518A364-2CA1-92C4-6925-C5161D693CA0}"/>
              </a:ext>
            </a:extLst>
          </p:cNvPr>
          <p:cNvSpPr/>
          <p:nvPr/>
        </p:nvSpPr>
        <p:spPr>
          <a:xfrm>
            <a:off x="5031371" y="4523012"/>
            <a:ext cx="3136604" cy="1679944"/>
          </a:xfrm>
          <a:custGeom>
            <a:avLst/>
            <a:gdLst>
              <a:gd name="connsiteX0" fmla="*/ 0 w 3136604"/>
              <a:gd name="connsiteY0" fmla="*/ 839972 h 1679944"/>
              <a:gd name="connsiteX1" fmla="*/ 1568302 w 3136604"/>
              <a:gd name="connsiteY1" fmla="*/ 0 h 1679944"/>
              <a:gd name="connsiteX2" fmla="*/ 3136604 w 3136604"/>
              <a:gd name="connsiteY2" fmla="*/ 839972 h 1679944"/>
              <a:gd name="connsiteX3" fmla="*/ 1568302 w 3136604"/>
              <a:gd name="connsiteY3" fmla="*/ 1679944 h 1679944"/>
              <a:gd name="connsiteX4" fmla="*/ 0 w 3136604"/>
              <a:gd name="connsiteY4" fmla="*/ 839972 h 167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6604" h="1679944" fill="none" extrusionOk="0">
                <a:moveTo>
                  <a:pt x="0" y="839972"/>
                </a:moveTo>
                <a:cubicBezTo>
                  <a:pt x="83945" y="555873"/>
                  <a:pt x="732859" y="24211"/>
                  <a:pt x="1568302" y="0"/>
                </a:cubicBezTo>
                <a:cubicBezTo>
                  <a:pt x="2432588" y="10743"/>
                  <a:pt x="3161125" y="303318"/>
                  <a:pt x="3136604" y="839972"/>
                </a:cubicBezTo>
                <a:cubicBezTo>
                  <a:pt x="2979830" y="1434304"/>
                  <a:pt x="2411246" y="1555540"/>
                  <a:pt x="1568302" y="1679944"/>
                </a:cubicBezTo>
                <a:cubicBezTo>
                  <a:pt x="688463" y="1694274"/>
                  <a:pt x="-22900" y="1288331"/>
                  <a:pt x="0" y="839972"/>
                </a:cubicBezTo>
                <a:close/>
              </a:path>
              <a:path w="3136604" h="1679944" stroke="0" extrusionOk="0">
                <a:moveTo>
                  <a:pt x="0" y="839972"/>
                </a:moveTo>
                <a:cubicBezTo>
                  <a:pt x="-71219" y="363516"/>
                  <a:pt x="775765" y="-106814"/>
                  <a:pt x="1568302" y="0"/>
                </a:cubicBezTo>
                <a:cubicBezTo>
                  <a:pt x="2453498" y="-76563"/>
                  <a:pt x="3028415" y="421725"/>
                  <a:pt x="3136604" y="839972"/>
                </a:cubicBezTo>
                <a:cubicBezTo>
                  <a:pt x="3337637" y="1324862"/>
                  <a:pt x="2599782" y="1621861"/>
                  <a:pt x="1568302" y="1679944"/>
                </a:cubicBezTo>
                <a:cubicBezTo>
                  <a:pt x="698645" y="1669239"/>
                  <a:pt x="38230" y="1351050"/>
                  <a:pt x="0" y="839972"/>
                </a:cubicBezTo>
                <a:close/>
              </a:path>
            </a:pathLst>
          </a:custGeom>
          <a:solidFill>
            <a:srgbClr val="FFFF00"/>
          </a:solidFill>
          <a:ln w="57150"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sd="4216602128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3 </a:t>
            </a:r>
            <a:r>
              <a:rPr kumimoji="0" lang="th-TH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ส่วน</a:t>
            </a:r>
          </a:p>
        </p:txBody>
      </p:sp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BFE6863B-966B-9FF6-1848-4A7D06B398D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5221" y="4643324"/>
            <a:ext cx="1720304" cy="1720304"/>
          </a:xfrm>
          <a:prstGeom prst="rect">
            <a:avLst/>
          </a:prstGeom>
        </p:spPr>
      </p:pic>
      <p:pic>
        <p:nvPicPr>
          <p:cNvPr id="9" name="รูปภาพ 8">
            <a:extLst>
              <a:ext uri="{FF2B5EF4-FFF2-40B4-BE49-F238E27FC236}">
                <a16:creationId xmlns:a16="http://schemas.microsoft.com/office/drawing/2014/main" id="{2BA5DC55-466E-9CB0-8724-D3A8717353F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7643" b="95064" l="4453" r="97969">
                        <a14:foregroundMark x1="15000" y1="56449" x2="53516" y2="58678"/>
                        <a14:foregroundMark x1="53516" y1="58678" x2="86484" y2="17675"/>
                        <a14:foregroundMark x1="11563" y1="49920" x2="4609" y2="49920"/>
                        <a14:foregroundMark x1="34609" y1="83997" x2="36328" y2="95143"/>
                        <a14:foregroundMark x1="82969" y1="10589" x2="97969" y2="76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6420" y="4864666"/>
            <a:ext cx="1845258" cy="181066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5047FF35-618B-A8C8-BE8F-223054A3B79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17" r="17547"/>
          <a:stretch/>
        </p:blipFill>
        <p:spPr>
          <a:xfrm>
            <a:off x="8278712" y="1397318"/>
            <a:ext cx="3598257" cy="5432457"/>
          </a:xfrm>
          <a:prstGeom prst="rect">
            <a:avLst/>
          </a:prstGeom>
        </p:spPr>
      </p:pic>
      <p:pic>
        <p:nvPicPr>
          <p:cNvPr id="8" name="รูปภาพ 5">
            <a:hlinkClick r:id="rId13" action="ppaction://hlinksldjump">
              <a:snd r:embed="rId7" name="click.wav"/>
            </a:hlinkClick>
            <a:extLst>
              <a:ext uri="{FF2B5EF4-FFF2-40B4-BE49-F238E27FC236}">
                <a16:creationId xmlns:a16="http://schemas.microsoft.com/office/drawing/2014/main" id="{DE54A778-34D4-A410-392D-C5D56A2976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7725" y="263525"/>
            <a:ext cx="814388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732776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7000"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000"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82F426C5-069E-16D6-E18A-899C6F69B90A}"/>
              </a:ext>
            </a:extLst>
          </p:cNvPr>
          <p:cNvGrpSpPr/>
          <p:nvPr/>
        </p:nvGrpSpPr>
        <p:grpSpPr>
          <a:xfrm>
            <a:off x="1052623" y="1168400"/>
            <a:ext cx="8165805" cy="2796363"/>
            <a:chOff x="1754372" y="1084521"/>
            <a:chExt cx="8846288" cy="2796363"/>
          </a:xfrm>
        </p:grpSpPr>
        <p:sp>
          <p:nvSpPr>
            <p:cNvPr id="2" name="สี่เหลี่ยมผืนผ้า: มุมมน 1">
              <a:extLst>
                <a:ext uri="{FF2B5EF4-FFF2-40B4-BE49-F238E27FC236}">
                  <a16:creationId xmlns:a16="http://schemas.microsoft.com/office/drawing/2014/main" id="{D6101353-67D5-9F83-200E-3AB480B0C471}"/>
                </a:ext>
              </a:extLst>
            </p:cNvPr>
            <p:cNvSpPr/>
            <p:nvPr/>
          </p:nvSpPr>
          <p:spPr>
            <a:xfrm>
              <a:off x="1754372" y="1084521"/>
              <a:ext cx="8846288" cy="2796363"/>
            </a:xfrm>
            <a:prstGeom prst="roundRect">
              <a:avLst>
                <a:gd name="adj" fmla="val 36439"/>
              </a:avLst>
            </a:prstGeom>
            <a:solidFill>
              <a:srgbClr val="FFEC8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2" name="สี่เหลี่ยมผืนผ้า: มุมมน 11">
              <a:extLst>
                <a:ext uri="{FF2B5EF4-FFF2-40B4-BE49-F238E27FC236}">
                  <a16:creationId xmlns:a16="http://schemas.microsoft.com/office/drawing/2014/main" id="{0755840C-71C1-4660-9F73-6A01EB899B19}"/>
                </a:ext>
              </a:extLst>
            </p:cNvPr>
            <p:cNvSpPr/>
            <p:nvPr/>
          </p:nvSpPr>
          <p:spPr>
            <a:xfrm>
              <a:off x="2147130" y="1270645"/>
              <a:ext cx="8060771" cy="2424113"/>
            </a:xfrm>
            <a:custGeom>
              <a:avLst/>
              <a:gdLst>
                <a:gd name="connsiteX0" fmla="*/ 0 w 8060771"/>
                <a:gd name="connsiteY0" fmla="*/ 810720 h 2424113"/>
                <a:gd name="connsiteX1" fmla="*/ 810720 w 8060771"/>
                <a:gd name="connsiteY1" fmla="*/ 0 h 2424113"/>
                <a:gd name="connsiteX2" fmla="*/ 1390260 w 8060771"/>
                <a:gd name="connsiteY2" fmla="*/ 0 h 2424113"/>
                <a:gd name="connsiteX3" fmla="*/ 1905406 w 8060771"/>
                <a:gd name="connsiteY3" fmla="*/ 0 h 2424113"/>
                <a:gd name="connsiteX4" fmla="*/ 2549339 w 8060771"/>
                <a:gd name="connsiteY4" fmla="*/ 0 h 2424113"/>
                <a:gd name="connsiteX5" fmla="*/ 3322059 w 8060771"/>
                <a:gd name="connsiteY5" fmla="*/ 0 h 2424113"/>
                <a:gd name="connsiteX6" fmla="*/ 4094779 w 8060771"/>
                <a:gd name="connsiteY6" fmla="*/ 0 h 2424113"/>
                <a:gd name="connsiteX7" fmla="*/ 4609925 w 8060771"/>
                <a:gd name="connsiteY7" fmla="*/ 0 h 2424113"/>
                <a:gd name="connsiteX8" fmla="*/ 5382645 w 8060771"/>
                <a:gd name="connsiteY8" fmla="*/ 0 h 2424113"/>
                <a:gd name="connsiteX9" fmla="*/ 5833398 w 8060771"/>
                <a:gd name="connsiteY9" fmla="*/ 0 h 2424113"/>
                <a:gd name="connsiteX10" fmla="*/ 6606118 w 8060771"/>
                <a:gd name="connsiteY10" fmla="*/ 0 h 2424113"/>
                <a:gd name="connsiteX11" fmla="*/ 7250051 w 8060771"/>
                <a:gd name="connsiteY11" fmla="*/ 0 h 2424113"/>
                <a:gd name="connsiteX12" fmla="*/ 8060771 w 8060771"/>
                <a:gd name="connsiteY12" fmla="*/ 810720 h 2424113"/>
                <a:gd name="connsiteX13" fmla="*/ 8060771 w 8060771"/>
                <a:gd name="connsiteY13" fmla="*/ 1187976 h 2424113"/>
                <a:gd name="connsiteX14" fmla="*/ 8060771 w 8060771"/>
                <a:gd name="connsiteY14" fmla="*/ 1613393 h 2424113"/>
                <a:gd name="connsiteX15" fmla="*/ 7250051 w 8060771"/>
                <a:gd name="connsiteY15" fmla="*/ 2424113 h 2424113"/>
                <a:gd name="connsiteX16" fmla="*/ 6606118 w 8060771"/>
                <a:gd name="connsiteY16" fmla="*/ 2424113 h 2424113"/>
                <a:gd name="connsiteX17" fmla="*/ 6090971 w 8060771"/>
                <a:gd name="connsiteY17" fmla="*/ 2424113 h 2424113"/>
                <a:gd name="connsiteX18" fmla="*/ 5575825 w 8060771"/>
                <a:gd name="connsiteY18" fmla="*/ 2424113 h 2424113"/>
                <a:gd name="connsiteX19" fmla="*/ 4867499 w 8060771"/>
                <a:gd name="connsiteY19" fmla="*/ 2424113 h 2424113"/>
                <a:gd name="connsiteX20" fmla="*/ 4352352 w 8060771"/>
                <a:gd name="connsiteY20" fmla="*/ 2424113 h 2424113"/>
                <a:gd name="connsiteX21" fmla="*/ 3772812 w 8060771"/>
                <a:gd name="connsiteY21" fmla="*/ 2424113 h 2424113"/>
                <a:gd name="connsiteX22" fmla="*/ 3193272 w 8060771"/>
                <a:gd name="connsiteY22" fmla="*/ 2424113 h 2424113"/>
                <a:gd name="connsiteX23" fmla="*/ 2678126 w 8060771"/>
                <a:gd name="connsiteY23" fmla="*/ 2424113 h 2424113"/>
                <a:gd name="connsiteX24" fmla="*/ 2227373 w 8060771"/>
                <a:gd name="connsiteY24" fmla="*/ 2424113 h 2424113"/>
                <a:gd name="connsiteX25" fmla="*/ 1583440 w 8060771"/>
                <a:gd name="connsiteY25" fmla="*/ 2424113 h 2424113"/>
                <a:gd name="connsiteX26" fmla="*/ 810720 w 8060771"/>
                <a:gd name="connsiteY26" fmla="*/ 2424113 h 2424113"/>
                <a:gd name="connsiteX27" fmla="*/ 0 w 8060771"/>
                <a:gd name="connsiteY27" fmla="*/ 1613393 h 2424113"/>
                <a:gd name="connsiteX28" fmla="*/ 0 w 8060771"/>
                <a:gd name="connsiteY28" fmla="*/ 1236137 h 2424113"/>
                <a:gd name="connsiteX29" fmla="*/ 0 w 8060771"/>
                <a:gd name="connsiteY29" fmla="*/ 810720 h 2424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8060771" h="2424113" fill="none" extrusionOk="0">
                  <a:moveTo>
                    <a:pt x="0" y="810720"/>
                  </a:moveTo>
                  <a:cubicBezTo>
                    <a:pt x="76166" y="424137"/>
                    <a:pt x="323066" y="66219"/>
                    <a:pt x="810720" y="0"/>
                  </a:cubicBezTo>
                  <a:cubicBezTo>
                    <a:pt x="1067396" y="5255"/>
                    <a:pt x="1105042" y="-17203"/>
                    <a:pt x="1390260" y="0"/>
                  </a:cubicBezTo>
                  <a:cubicBezTo>
                    <a:pt x="1675478" y="17203"/>
                    <a:pt x="1649436" y="-7248"/>
                    <a:pt x="1905406" y="0"/>
                  </a:cubicBezTo>
                  <a:cubicBezTo>
                    <a:pt x="2161376" y="7248"/>
                    <a:pt x="2353063" y="14237"/>
                    <a:pt x="2549339" y="0"/>
                  </a:cubicBezTo>
                  <a:cubicBezTo>
                    <a:pt x="2745615" y="-14237"/>
                    <a:pt x="2952195" y="29856"/>
                    <a:pt x="3322059" y="0"/>
                  </a:cubicBezTo>
                  <a:cubicBezTo>
                    <a:pt x="3691923" y="-29856"/>
                    <a:pt x="3800119" y="-11716"/>
                    <a:pt x="4094779" y="0"/>
                  </a:cubicBezTo>
                  <a:cubicBezTo>
                    <a:pt x="4389439" y="11716"/>
                    <a:pt x="4371711" y="1754"/>
                    <a:pt x="4609925" y="0"/>
                  </a:cubicBezTo>
                  <a:cubicBezTo>
                    <a:pt x="4848139" y="-1754"/>
                    <a:pt x="5076095" y="10284"/>
                    <a:pt x="5382645" y="0"/>
                  </a:cubicBezTo>
                  <a:cubicBezTo>
                    <a:pt x="5689195" y="-10284"/>
                    <a:pt x="5719005" y="-22282"/>
                    <a:pt x="5833398" y="0"/>
                  </a:cubicBezTo>
                  <a:cubicBezTo>
                    <a:pt x="5947791" y="22282"/>
                    <a:pt x="6399553" y="-3332"/>
                    <a:pt x="6606118" y="0"/>
                  </a:cubicBezTo>
                  <a:cubicBezTo>
                    <a:pt x="6812683" y="3332"/>
                    <a:pt x="6941828" y="4717"/>
                    <a:pt x="7250051" y="0"/>
                  </a:cubicBezTo>
                  <a:cubicBezTo>
                    <a:pt x="7688772" y="-37439"/>
                    <a:pt x="8096639" y="375148"/>
                    <a:pt x="8060771" y="810720"/>
                  </a:cubicBezTo>
                  <a:cubicBezTo>
                    <a:pt x="8076833" y="910224"/>
                    <a:pt x="8053402" y="1003056"/>
                    <a:pt x="8060771" y="1187976"/>
                  </a:cubicBezTo>
                  <a:cubicBezTo>
                    <a:pt x="8068140" y="1372896"/>
                    <a:pt x="8062623" y="1484563"/>
                    <a:pt x="8060771" y="1613393"/>
                  </a:cubicBezTo>
                  <a:cubicBezTo>
                    <a:pt x="8058981" y="2151652"/>
                    <a:pt x="7662024" y="2348318"/>
                    <a:pt x="7250051" y="2424113"/>
                  </a:cubicBezTo>
                  <a:cubicBezTo>
                    <a:pt x="6952095" y="2392649"/>
                    <a:pt x="6735702" y="2426485"/>
                    <a:pt x="6606118" y="2424113"/>
                  </a:cubicBezTo>
                  <a:cubicBezTo>
                    <a:pt x="6476534" y="2421741"/>
                    <a:pt x="6260706" y="2416712"/>
                    <a:pt x="6090971" y="2424113"/>
                  </a:cubicBezTo>
                  <a:cubicBezTo>
                    <a:pt x="5921236" y="2431514"/>
                    <a:pt x="5735920" y="2417005"/>
                    <a:pt x="5575825" y="2424113"/>
                  </a:cubicBezTo>
                  <a:cubicBezTo>
                    <a:pt x="5415730" y="2431221"/>
                    <a:pt x="5111398" y="2425956"/>
                    <a:pt x="4867499" y="2424113"/>
                  </a:cubicBezTo>
                  <a:cubicBezTo>
                    <a:pt x="4623600" y="2422270"/>
                    <a:pt x="4496112" y="2414076"/>
                    <a:pt x="4352352" y="2424113"/>
                  </a:cubicBezTo>
                  <a:cubicBezTo>
                    <a:pt x="4208592" y="2434150"/>
                    <a:pt x="4025173" y="2411542"/>
                    <a:pt x="3772812" y="2424113"/>
                  </a:cubicBezTo>
                  <a:cubicBezTo>
                    <a:pt x="3520451" y="2436684"/>
                    <a:pt x="3454330" y="2406560"/>
                    <a:pt x="3193272" y="2424113"/>
                  </a:cubicBezTo>
                  <a:cubicBezTo>
                    <a:pt x="2932214" y="2441666"/>
                    <a:pt x="2788436" y="2407302"/>
                    <a:pt x="2678126" y="2424113"/>
                  </a:cubicBezTo>
                  <a:cubicBezTo>
                    <a:pt x="2567816" y="2440924"/>
                    <a:pt x="2405918" y="2439166"/>
                    <a:pt x="2227373" y="2424113"/>
                  </a:cubicBezTo>
                  <a:cubicBezTo>
                    <a:pt x="2048828" y="2409060"/>
                    <a:pt x="1718118" y="2456229"/>
                    <a:pt x="1583440" y="2424113"/>
                  </a:cubicBezTo>
                  <a:cubicBezTo>
                    <a:pt x="1448762" y="2391997"/>
                    <a:pt x="1134855" y="2437405"/>
                    <a:pt x="810720" y="2424113"/>
                  </a:cubicBezTo>
                  <a:cubicBezTo>
                    <a:pt x="397451" y="2447209"/>
                    <a:pt x="8821" y="2048408"/>
                    <a:pt x="0" y="1613393"/>
                  </a:cubicBezTo>
                  <a:cubicBezTo>
                    <a:pt x="-1687" y="1535213"/>
                    <a:pt x="-15757" y="1322310"/>
                    <a:pt x="0" y="1236137"/>
                  </a:cubicBezTo>
                  <a:cubicBezTo>
                    <a:pt x="15757" y="1149964"/>
                    <a:pt x="7494" y="964912"/>
                    <a:pt x="0" y="810720"/>
                  </a:cubicBezTo>
                  <a:close/>
                </a:path>
                <a:path w="8060771" h="2424113" stroke="0" extrusionOk="0">
                  <a:moveTo>
                    <a:pt x="0" y="810720"/>
                  </a:moveTo>
                  <a:cubicBezTo>
                    <a:pt x="97999" y="327605"/>
                    <a:pt x="395514" y="22192"/>
                    <a:pt x="810720" y="0"/>
                  </a:cubicBezTo>
                  <a:cubicBezTo>
                    <a:pt x="1133410" y="-16329"/>
                    <a:pt x="1293856" y="15280"/>
                    <a:pt x="1519046" y="0"/>
                  </a:cubicBezTo>
                  <a:cubicBezTo>
                    <a:pt x="1744236" y="-15280"/>
                    <a:pt x="1882174" y="-7988"/>
                    <a:pt x="2098586" y="0"/>
                  </a:cubicBezTo>
                  <a:cubicBezTo>
                    <a:pt x="2314998" y="7988"/>
                    <a:pt x="2508093" y="12900"/>
                    <a:pt x="2742519" y="0"/>
                  </a:cubicBezTo>
                  <a:cubicBezTo>
                    <a:pt x="2976945" y="-12900"/>
                    <a:pt x="2975400" y="-3953"/>
                    <a:pt x="3193272" y="0"/>
                  </a:cubicBezTo>
                  <a:cubicBezTo>
                    <a:pt x="3411144" y="3953"/>
                    <a:pt x="3646868" y="14806"/>
                    <a:pt x="3772812" y="0"/>
                  </a:cubicBezTo>
                  <a:cubicBezTo>
                    <a:pt x="3898756" y="-14806"/>
                    <a:pt x="4144949" y="-6616"/>
                    <a:pt x="4287959" y="0"/>
                  </a:cubicBezTo>
                  <a:cubicBezTo>
                    <a:pt x="4430969" y="6616"/>
                    <a:pt x="4662280" y="-6205"/>
                    <a:pt x="4931892" y="0"/>
                  </a:cubicBezTo>
                  <a:cubicBezTo>
                    <a:pt x="5201504" y="6205"/>
                    <a:pt x="5286938" y="21445"/>
                    <a:pt x="5447038" y="0"/>
                  </a:cubicBezTo>
                  <a:cubicBezTo>
                    <a:pt x="5607138" y="-21445"/>
                    <a:pt x="5944737" y="-2887"/>
                    <a:pt x="6090971" y="0"/>
                  </a:cubicBezTo>
                  <a:cubicBezTo>
                    <a:pt x="6237205" y="2887"/>
                    <a:pt x="6976980" y="25001"/>
                    <a:pt x="7250051" y="0"/>
                  </a:cubicBezTo>
                  <a:cubicBezTo>
                    <a:pt x="7656750" y="57976"/>
                    <a:pt x="8018720" y="459500"/>
                    <a:pt x="8060771" y="810720"/>
                  </a:cubicBezTo>
                  <a:cubicBezTo>
                    <a:pt x="8047408" y="921999"/>
                    <a:pt x="8072512" y="1058416"/>
                    <a:pt x="8060771" y="1187976"/>
                  </a:cubicBezTo>
                  <a:cubicBezTo>
                    <a:pt x="8049030" y="1317536"/>
                    <a:pt x="8042231" y="1456007"/>
                    <a:pt x="8060771" y="1613393"/>
                  </a:cubicBezTo>
                  <a:cubicBezTo>
                    <a:pt x="8083464" y="2049362"/>
                    <a:pt x="7761446" y="2444238"/>
                    <a:pt x="7250051" y="2424113"/>
                  </a:cubicBezTo>
                  <a:cubicBezTo>
                    <a:pt x="7105453" y="2447136"/>
                    <a:pt x="6857788" y="2398773"/>
                    <a:pt x="6734905" y="2424113"/>
                  </a:cubicBezTo>
                  <a:cubicBezTo>
                    <a:pt x="6612022" y="2449453"/>
                    <a:pt x="6430622" y="2402073"/>
                    <a:pt x="6155365" y="2424113"/>
                  </a:cubicBezTo>
                  <a:cubicBezTo>
                    <a:pt x="5880108" y="2446153"/>
                    <a:pt x="5802799" y="2433836"/>
                    <a:pt x="5704612" y="2424113"/>
                  </a:cubicBezTo>
                  <a:cubicBezTo>
                    <a:pt x="5606425" y="2414390"/>
                    <a:pt x="5115118" y="2420216"/>
                    <a:pt x="4931892" y="2424113"/>
                  </a:cubicBezTo>
                  <a:cubicBezTo>
                    <a:pt x="4748666" y="2428010"/>
                    <a:pt x="4535147" y="2426519"/>
                    <a:pt x="4223565" y="2424113"/>
                  </a:cubicBezTo>
                  <a:cubicBezTo>
                    <a:pt x="3911983" y="2421707"/>
                    <a:pt x="3874179" y="2443283"/>
                    <a:pt x="3772812" y="2424113"/>
                  </a:cubicBezTo>
                  <a:cubicBezTo>
                    <a:pt x="3671445" y="2404943"/>
                    <a:pt x="3412724" y="2414286"/>
                    <a:pt x="3064486" y="2424113"/>
                  </a:cubicBezTo>
                  <a:cubicBezTo>
                    <a:pt x="2716248" y="2433940"/>
                    <a:pt x="2802648" y="2408048"/>
                    <a:pt x="2549339" y="2424113"/>
                  </a:cubicBezTo>
                  <a:cubicBezTo>
                    <a:pt x="2296030" y="2440178"/>
                    <a:pt x="2307969" y="2446299"/>
                    <a:pt x="2098586" y="2424113"/>
                  </a:cubicBezTo>
                  <a:cubicBezTo>
                    <a:pt x="1889203" y="2401927"/>
                    <a:pt x="1656429" y="2409347"/>
                    <a:pt x="1390260" y="2424113"/>
                  </a:cubicBezTo>
                  <a:cubicBezTo>
                    <a:pt x="1124091" y="2438879"/>
                    <a:pt x="999401" y="2446251"/>
                    <a:pt x="810720" y="2424113"/>
                  </a:cubicBezTo>
                  <a:cubicBezTo>
                    <a:pt x="359409" y="2476190"/>
                    <a:pt x="-1806" y="1972314"/>
                    <a:pt x="0" y="1613393"/>
                  </a:cubicBezTo>
                  <a:cubicBezTo>
                    <a:pt x="19152" y="1536279"/>
                    <a:pt x="-13809" y="1409561"/>
                    <a:pt x="0" y="1228110"/>
                  </a:cubicBezTo>
                  <a:cubicBezTo>
                    <a:pt x="13809" y="1046659"/>
                    <a:pt x="-8129" y="923608"/>
                    <a:pt x="0" y="810720"/>
                  </a:cubicBezTo>
                  <a:close/>
                </a:path>
              </a:pathLst>
            </a:custGeom>
            <a:solidFill>
              <a:schemeClr val="bg1">
                <a:alpha val="78000"/>
              </a:schemeClr>
            </a:solidFill>
            <a:ln w="38100"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2400328011">
                    <a:prstGeom prst="roundRect">
                      <a:avLst>
                        <a:gd name="adj" fmla="val 33444"/>
                      </a:avLst>
                    </a:prstGeom>
                    <ask:type>
                      <ask:lineSketchFreehand/>
                    </ask:type>
                  </ask:lineSketchStyleProps>
                </a:ext>
              </a:extLst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6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tim" panose="00000500000000000000" pitchFamily="50" charset="-34"/>
                  <a:ea typeface="+mn-ea"/>
                  <a:cs typeface="Itim" panose="00000500000000000000" pitchFamily="50" charset="-34"/>
                </a:rPr>
                <a:t>ฝนตกหนักมาก</a:t>
              </a:r>
            </a:p>
          </p:txBody>
        </p:sp>
      </p:grpSp>
      <p:pic>
        <p:nvPicPr>
          <p:cNvPr id="10" name="รูปภาพ 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4E9FF2A-6DCD-49F0-B34D-26E4459B04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8950" y="263525"/>
            <a:ext cx="814388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รูปภาพ 4">
            <a:hlinkClick r:id="rId6" action="ppaction://hlinksldjump">
              <a:snd r:embed="rId7" name="click.wav"/>
            </a:hlinkClick>
            <a:extLst>
              <a:ext uri="{FF2B5EF4-FFF2-40B4-BE49-F238E27FC236}">
                <a16:creationId xmlns:a16="http://schemas.microsoft.com/office/drawing/2014/main" id="{EF50EDF6-5EDA-479F-A7E2-23BDE23CC6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3338" y="263525"/>
            <a:ext cx="814387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รูปภาพ 5">
            <a:hlinkClick r:id="" action="ppaction://hlinkshowjump?jump=nextslide">
              <a:snd r:embed="rId7" name="click.wav"/>
            </a:hlinkClick>
            <a:extLst>
              <a:ext uri="{FF2B5EF4-FFF2-40B4-BE49-F238E27FC236}">
                <a16:creationId xmlns:a16="http://schemas.microsoft.com/office/drawing/2014/main" id="{D712F52D-8151-42B7-A1B6-54AFFF88F8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7725" y="263525"/>
            <a:ext cx="814388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วงรี 3">
            <a:extLst>
              <a:ext uri="{FF2B5EF4-FFF2-40B4-BE49-F238E27FC236}">
                <a16:creationId xmlns:a16="http://schemas.microsoft.com/office/drawing/2014/main" id="{5DF2CF30-2004-44D6-AA3F-DA95A42A0503}"/>
              </a:ext>
            </a:extLst>
          </p:cNvPr>
          <p:cNvSpPr/>
          <p:nvPr/>
        </p:nvSpPr>
        <p:spPr>
          <a:xfrm>
            <a:off x="1329070" y="4502832"/>
            <a:ext cx="3136604" cy="1679944"/>
          </a:xfrm>
          <a:custGeom>
            <a:avLst/>
            <a:gdLst>
              <a:gd name="connsiteX0" fmla="*/ 0 w 3136604"/>
              <a:gd name="connsiteY0" fmla="*/ 839972 h 1679944"/>
              <a:gd name="connsiteX1" fmla="*/ 1568302 w 3136604"/>
              <a:gd name="connsiteY1" fmla="*/ 0 h 1679944"/>
              <a:gd name="connsiteX2" fmla="*/ 3136604 w 3136604"/>
              <a:gd name="connsiteY2" fmla="*/ 839972 h 1679944"/>
              <a:gd name="connsiteX3" fmla="*/ 1568302 w 3136604"/>
              <a:gd name="connsiteY3" fmla="*/ 1679944 h 1679944"/>
              <a:gd name="connsiteX4" fmla="*/ 0 w 3136604"/>
              <a:gd name="connsiteY4" fmla="*/ 839972 h 167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6604" h="1679944" fill="none" extrusionOk="0">
                <a:moveTo>
                  <a:pt x="0" y="839972"/>
                </a:moveTo>
                <a:cubicBezTo>
                  <a:pt x="83945" y="555873"/>
                  <a:pt x="732859" y="24211"/>
                  <a:pt x="1568302" y="0"/>
                </a:cubicBezTo>
                <a:cubicBezTo>
                  <a:pt x="2432588" y="10743"/>
                  <a:pt x="3161125" y="303318"/>
                  <a:pt x="3136604" y="839972"/>
                </a:cubicBezTo>
                <a:cubicBezTo>
                  <a:pt x="2979830" y="1434304"/>
                  <a:pt x="2411246" y="1555540"/>
                  <a:pt x="1568302" y="1679944"/>
                </a:cubicBezTo>
                <a:cubicBezTo>
                  <a:pt x="688463" y="1694274"/>
                  <a:pt x="-22900" y="1288331"/>
                  <a:pt x="0" y="839972"/>
                </a:cubicBezTo>
                <a:close/>
              </a:path>
              <a:path w="3136604" h="1679944" stroke="0" extrusionOk="0">
                <a:moveTo>
                  <a:pt x="0" y="839972"/>
                </a:moveTo>
                <a:cubicBezTo>
                  <a:pt x="-71219" y="363516"/>
                  <a:pt x="775765" y="-106814"/>
                  <a:pt x="1568302" y="0"/>
                </a:cubicBezTo>
                <a:cubicBezTo>
                  <a:pt x="2453498" y="-76563"/>
                  <a:pt x="3028415" y="421725"/>
                  <a:pt x="3136604" y="839972"/>
                </a:cubicBezTo>
                <a:cubicBezTo>
                  <a:pt x="3337637" y="1324862"/>
                  <a:pt x="2599782" y="1621861"/>
                  <a:pt x="1568302" y="1679944"/>
                </a:cubicBezTo>
                <a:cubicBezTo>
                  <a:pt x="698645" y="1669239"/>
                  <a:pt x="38230" y="1351050"/>
                  <a:pt x="0" y="839972"/>
                </a:cubicBezTo>
                <a:close/>
              </a:path>
            </a:pathLst>
          </a:custGeom>
          <a:solidFill>
            <a:srgbClr val="FFFF00"/>
          </a:solidFill>
          <a:ln w="57150"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sd="4216602128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2 </a:t>
            </a:r>
            <a:r>
              <a:rPr kumimoji="0" lang="th-TH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ส่วน</a:t>
            </a:r>
          </a:p>
        </p:txBody>
      </p:sp>
      <p:sp>
        <p:nvSpPr>
          <p:cNvPr id="5" name="วงรี 4">
            <a:extLst>
              <a:ext uri="{FF2B5EF4-FFF2-40B4-BE49-F238E27FC236}">
                <a16:creationId xmlns:a16="http://schemas.microsoft.com/office/drawing/2014/main" id="{4518A364-2CA1-92C4-6925-C5161D693CA0}"/>
              </a:ext>
            </a:extLst>
          </p:cNvPr>
          <p:cNvSpPr/>
          <p:nvPr/>
        </p:nvSpPr>
        <p:spPr>
          <a:xfrm>
            <a:off x="5031371" y="4523012"/>
            <a:ext cx="3136604" cy="1679944"/>
          </a:xfrm>
          <a:custGeom>
            <a:avLst/>
            <a:gdLst>
              <a:gd name="connsiteX0" fmla="*/ 0 w 3136604"/>
              <a:gd name="connsiteY0" fmla="*/ 839972 h 1679944"/>
              <a:gd name="connsiteX1" fmla="*/ 1568302 w 3136604"/>
              <a:gd name="connsiteY1" fmla="*/ 0 h 1679944"/>
              <a:gd name="connsiteX2" fmla="*/ 3136604 w 3136604"/>
              <a:gd name="connsiteY2" fmla="*/ 839972 h 1679944"/>
              <a:gd name="connsiteX3" fmla="*/ 1568302 w 3136604"/>
              <a:gd name="connsiteY3" fmla="*/ 1679944 h 1679944"/>
              <a:gd name="connsiteX4" fmla="*/ 0 w 3136604"/>
              <a:gd name="connsiteY4" fmla="*/ 839972 h 167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6604" h="1679944" fill="none" extrusionOk="0">
                <a:moveTo>
                  <a:pt x="0" y="839972"/>
                </a:moveTo>
                <a:cubicBezTo>
                  <a:pt x="83945" y="555873"/>
                  <a:pt x="732859" y="24211"/>
                  <a:pt x="1568302" y="0"/>
                </a:cubicBezTo>
                <a:cubicBezTo>
                  <a:pt x="2432588" y="10743"/>
                  <a:pt x="3161125" y="303318"/>
                  <a:pt x="3136604" y="839972"/>
                </a:cubicBezTo>
                <a:cubicBezTo>
                  <a:pt x="2979830" y="1434304"/>
                  <a:pt x="2411246" y="1555540"/>
                  <a:pt x="1568302" y="1679944"/>
                </a:cubicBezTo>
                <a:cubicBezTo>
                  <a:pt x="688463" y="1694274"/>
                  <a:pt x="-22900" y="1288331"/>
                  <a:pt x="0" y="839972"/>
                </a:cubicBezTo>
                <a:close/>
              </a:path>
              <a:path w="3136604" h="1679944" stroke="0" extrusionOk="0">
                <a:moveTo>
                  <a:pt x="0" y="839972"/>
                </a:moveTo>
                <a:cubicBezTo>
                  <a:pt x="-71219" y="363516"/>
                  <a:pt x="775765" y="-106814"/>
                  <a:pt x="1568302" y="0"/>
                </a:cubicBezTo>
                <a:cubicBezTo>
                  <a:pt x="2453498" y="-76563"/>
                  <a:pt x="3028415" y="421725"/>
                  <a:pt x="3136604" y="839972"/>
                </a:cubicBezTo>
                <a:cubicBezTo>
                  <a:pt x="3337637" y="1324862"/>
                  <a:pt x="2599782" y="1621861"/>
                  <a:pt x="1568302" y="1679944"/>
                </a:cubicBezTo>
                <a:cubicBezTo>
                  <a:pt x="698645" y="1669239"/>
                  <a:pt x="38230" y="1351050"/>
                  <a:pt x="0" y="839972"/>
                </a:cubicBezTo>
                <a:close/>
              </a:path>
            </a:pathLst>
          </a:custGeom>
          <a:solidFill>
            <a:srgbClr val="FFFF00"/>
          </a:solidFill>
          <a:ln w="57150"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sd="4216602128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3 </a:t>
            </a:r>
            <a:r>
              <a:rPr kumimoji="0" lang="th-TH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ส่วน</a:t>
            </a:r>
          </a:p>
        </p:txBody>
      </p:sp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BFE6863B-966B-9FF6-1848-4A7D06B398D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5577" y="4643324"/>
            <a:ext cx="1720304" cy="1720304"/>
          </a:xfrm>
          <a:prstGeom prst="rect">
            <a:avLst/>
          </a:prstGeom>
        </p:spPr>
      </p:pic>
      <p:pic>
        <p:nvPicPr>
          <p:cNvPr id="9" name="รูปภาพ 8">
            <a:extLst>
              <a:ext uri="{FF2B5EF4-FFF2-40B4-BE49-F238E27FC236}">
                <a16:creationId xmlns:a16="http://schemas.microsoft.com/office/drawing/2014/main" id="{2BA5DC55-466E-9CB0-8724-D3A8717353F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7643" b="95064" l="4453" r="97969">
                        <a14:foregroundMark x1="15000" y1="56449" x2="53516" y2="58678"/>
                        <a14:foregroundMark x1="53516" y1="58678" x2="86484" y2="17675"/>
                        <a14:foregroundMark x1="11563" y1="49920" x2="4609" y2="49920"/>
                        <a14:foregroundMark x1="34609" y1="83997" x2="36328" y2="95143"/>
                        <a14:foregroundMark x1="82969" y1="10589" x2="97969" y2="76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0267" y="4784270"/>
            <a:ext cx="1845258" cy="181066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AA5776A3-648B-694F-D863-8CDFECD7525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9"/>
          <a:stretch/>
        </p:blipFill>
        <p:spPr>
          <a:xfrm>
            <a:off x="8070515" y="2158020"/>
            <a:ext cx="4245645" cy="4516566"/>
          </a:xfrm>
          <a:prstGeom prst="rect">
            <a:avLst/>
          </a:prstGeom>
        </p:spPr>
      </p:pic>
      <p:pic>
        <p:nvPicPr>
          <p:cNvPr id="8" name="รูปภาพ 5">
            <a:hlinkClick r:id="rId14" action="ppaction://hlinksldjump">
              <a:snd r:embed="rId7" name="click.wav"/>
            </a:hlinkClick>
            <a:extLst>
              <a:ext uri="{FF2B5EF4-FFF2-40B4-BE49-F238E27FC236}">
                <a16:creationId xmlns:a16="http://schemas.microsoft.com/office/drawing/2014/main" id="{15D6A95B-5290-9B0B-7278-489C8E610F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25" y="415925"/>
            <a:ext cx="814388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5666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2000"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7000"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82F426C5-069E-16D6-E18A-899C6F69B90A}"/>
              </a:ext>
            </a:extLst>
          </p:cNvPr>
          <p:cNvGrpSpPr/>
          <p:nvPr/>
        </p:nvGrpSpPr>
        <p:grpSpPr>
          <a:xfrm>
            <a:off x="1052623" y="1168400"/>
            <a:ext cx="8165805" cy="2796363"/>
            <a:chOff x="1754372" y="1084521"/>
            <a:chExt cx="8846288" cy="2796363"/>
          </a:xfrm>
        </p:grpSpPr>
        <p:sp>
          <p:nvSpPr>
            <p:cNvPr id="2" name="สี่เหลี่ยมผืนผ้า: มุมมน 1">
              <a:extLst>
                <a:ext uri="{FF2B5EF4-FFF2-40B4-BE49-F238E27FC236}">
                  <a16:creationId xmlns:a16="http://schemas.microsoft.com/office/drawing/2014/main" id="{D6101353-67D5-9F83-200E-3AB480B0C471}"/>
                </a:ext>
              </a:extLst>
            </p:cNvPr>
            <p:cNvSpPr/>
            <p:nvPr/>
          </p:nvSpPr>
          <p:spPr>
            <a:xfrm>
              <a:off x="1754372" y="1084521"/>
              <a:ext cx="8846288" cy="2796363"/>
            </a:xfrm>
            <a:prstGeom prst="roundRect">
              <a:avLst>
                <a:gd name="adj" fmla="val 36439"/>
              </a:avLst>
            </a:prstGeom>
            <a:solidFill>
              <a:srgbClr val="FFEC8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2" name="สี่เหลี่ยมผืนผ้า: มุมมน 11">
              <a:extLst>
                <a:ext uri="{FF2B5EF4-FFF2-40B4-BE49-F238E27FC236}">
                  <a16:creationId xmlns:a16="http://schemas.microsoft.com/office/drawing/2014/main" id="{0755840C-71C1-4660-9F73-6A01EB899B19}"/>
                </a:ext>
              </a:extLst>
            </p:cNvPr>
            <p:cNvSpPr/>
            <p:nvPr/>
          </p:nvSpPr>
          <p:spPr>
            <a:xfrm>
              <a:off x="2147130" y="1270645"/>
              <a:ext cx="8060771" cy="2424113"/>
            </a:xfrm>
            <a:custGeom>
              <a:avLst/>
              <a:gdLst>
                <a:gd name="connsiteX0" fmla="*/ 0 w 8060771"/>
                <a:gd name="connsiteY0" fmla="*/ 810720 h 2424113"/>
                <a:gd name="connsiteX1" fmla="*/ 810720 w 8060771"/>
                <a:gd name="connsiteY1" fmla="*/ 0 h 2424113"/>
                <a:gd name="connsiteX2" fmla="*/ 1390260 w 8060771"/>
                <a:gd name="connsiteY2" fmla="*/ 0 h 2424113"/>
                <a:gd name="connsiteX3" fmla="*/ 1905406 w 8060771"/>
                <a:gd name="connsiteY3" fmla="*/ 0 h 2424113"/>
                <a:gd name="connsiteX4" fmla="*/ 2549339 w 8060771"/>
                <a:gd name="connsiteY4" fmla="*/ 0 h 2424113"/>
                <a:gd name="connsiteX5" fmla="*/ 3322059 w 8060771"/>
                <a:gd name="connsiteY5" fmla="*/ 0 h 2424113"/>
                <a:gd name="connsiteX6" fmla="*/ 4094779 w 8060771"/>
                <a:gd name="connsiteY6" fmla="*/ 0 h 2424113"/>
                <a:gd name="connsiteX7" fmla="*/ 4609925 w 8060771"/>
                <a:gd name="connsiteY7" fmla="*/ 0 h 2424113"/>
                <a:gd name="connsiteX8" fmla="*/ 5382645 w 8060771"/>
                <a:gd name="connsiteY8" fmla="*/ 0 h 2424113"/>
                <a:gd name="connsiteX9" fmla="*/ 5833398 w 8060771"/>
                <a:gd name="connsiteY9" fmla="*/ 0 h 2424113"/>
                <a:gd name="connsiteX10" fmla="*/ 6606118 w 8060771"/>
                <a:gd name="connsiteY10" fmla="*/ 0 h 2424113"/>
                <a:gd name="connsiteX11" fmla="*/ 7250051 w 8060771"/>
                <a:gd name="connsiteY11" fmla="*/ 0 h 2424113"/>
                <a:gd name="connsiteX12" fmla="*/ 8060771 w 8060771"/>
                <a:gd name="connsiteY12" fmla="*/ 810720 h 2424113"/>
                <a:gd name="connsiteX13" fmla="*/ 8060771 w 8060771"/>
                <a:gd name="connsiteY13" fmla="*/ 1187976 h 2424113"/>
                <a:gd name="connsiteX14" fmla="*/ 8060771 w 8060771"/>
                <a:gd name="connsiteY14" fmla="*/ 1613393 h 2424113"/>
                <a:gd name="connsiteX15" fmla="*/ 7250051 w 8060771"/>
                <a:gd name="connsiteY15" fmla="*/ 2424113 h 2424113"/>
                <a:gd name="connsiteX16" fmla="*/ 6606118 w 8060771"/>
                <a:gd name="connsiteY16" fmla="*/ 2424113 h 2424113"/>
                <a:gd name="connsiteX17" fmla="*/ 6090971 w 8060771"/>
                <a:gd name="connsiteY17" fmla="*/ 2424113 h 2424113"/>
                <a:gd name="connsiteX18" fmla="*/ 5575825 w 8060771"/>
                <a:gd name="connsiteY18" fmla="*/ 2424113 h 2424113"/>
                <a:gd name="connsiteX19" fmla="*/ 4867499 w 8060771"/>
                <a:gd name="connsiteY19" fmla="*/ 2424113 h 2424113"/>
                <a:gd name="connsiteX20" fmla="*/ 4352352 w 8060771"/>
                <a:gd name="connsiteY20" fmla="*/ 2424113 h 2424113"/>
                <a:gd name="connsiteX21" fmla="*/ 3772812 w 8060771"/>
                <a:gd name="connsiteY21" fmla="*/ 2424113 h 2424113"/>
                <a:gd name="connsiteX22" fmla="*/ 3193272 w 8060771"/>
                <a:gd name="connsiteY22" fmla="*/ 2424113 h 2424113"/>
                <a:gd name="connsiteX23" fmla="*/ 2678126 w 8060771"/>
                <a:gd name="connsiteY23" fmla="*/ 2424113 h 2424113"/>
                <a:gd name="connsiteX24" fmla="*/ 2227373 w 8060771"/>
                <a:gd name="connsiteY24" fmla="*/ 2424113 h 2424113"/>
                <a:gd name="connsiteX25" fmla="*/ 1583440 w 8060771"/>
                <a:gd name="connsiteY25" fmla="*/ 2424113 h 2424113"/>
                <a:gd name="connsiteX26" fmla="*/ 810720 w 8060771"/>
                <a:gd name="connsiteY26" fmla="*/ 2424113 h 2424113"/>
                <a:gd name="connsiteX27" fmla="*/ 0 w 8060771"/>
                <a:gd name="connsiteY27" fmla="*/ 1613393 h 2424113"/>
                <a:gd name="connsiteX28" fmla="*/ 0 w 8060771"/>
                <a:gd name="connsiteY28" fmla="*/ 1236137 h 2424113"/>
                <a:gd name="connsiteX29" fmla="*/ 0 w 8060771"/>
                <a:gd name="connsiteY29" fmla="*/ 810720 h 2424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8060771" h="2424113" fill="none" extrusionOk="0">
                  <a:moveTo>
                    <a:pt x="0" y="810720"/>
                  </a:moveTo>
                  <a:cubicBezTo>
                    <a:pt x="76166" y="424137"/>
                    <a:pt x="323066" y="66219"/>
                    <a:pt x="810720" y="0"/>
                  </a:cubicBezTo>
                  <a:cubicBezTo>
                    <a:pt x="1067396" y="5255"/>
                    <a:pt x="1105042" y="-17203"/>
                    <a:pt x="1390260" y="0"/>
                  </a:cubicBezTo>
                  <a:cubicBezTo>
                    <a:pt x="1675478" y="17203"/>
                    <a:pt x="1649436" y="-7248"/>
                    <a:pt x="1905406" y="0"/>
                  </a:cubicBezTo>
                  <a:cubicBezTo>
                    <a:pt x="2161376" y="7248"/>
                    <a:pt x="2353063" y="14237"/>
                    <a:pt x="2549339" y="0"/>
                  </a:cubicBezTo>
                  <a:cubicBezTo>
                    <a:pt x="2745615" y="-14237"/>
                    <a:pt x="2952195" y="29856"/>
                    <a:pt x="3322059" y="0"/>
                  </a:cubicBezTo>
                  <a:cubicBezTo>
                    <a:pt x="3691923" y="-29856"/>
                    <a:pt x="3800119" y="-11716"/>
                    <a:pt x="4094779" y="0"/>
                  </a:cubicBezTo>
                  <a:cubicBezTo>
                    <a:pt x="4389439" y="11716"/>
                    <a:pt x="4371711" y="1754"/>
                    <a:pt x="4609925" y="0"/>
                  </a:cubicBezTo>
                  <a:cubicBezTo>
                    <a:pt x="4848139" y="-1754"/>
                    <a:pt x="5076095" y="10284"/>
                    <a:pt x="5382645" y="0"/>
                  </a:cubicBezTo>
                  <a:cubicBezTo>
                    <a:pt x="5689195" y="-10284"/>
                    <a:pt x="5719005" y="-22282"/>
                    <a:pt x="5833398" y="0"/>
                  </a:cubicBezTo>
                  <a:cubicBezTo>
                    <a:pt x="5947791" y="22282"/>
                    <a:pt x="6399553" y="-3332"/>
                    <a:pt x="6606118" y="0"/>
                  </a:cubicBezTo>
                  <a:cubicBezTo>
                    <a:pt x="6812683" y="3332"/>
                    <a:pt x="6941828" y="4717"/>
                    <a:pt x="7250051" y="0"/>
                  </a:cubicBezTo>
                  <a:cubicBezTo>
                    <a:pt x="7688772" y="-37439"/>
                    <a:pt x="8096639" y="375148"/>
                    <a:pt x="8060771" y="810720"/>
                  </a:cubicBezTo>
                  <a:cubicBezTo>
                    <a:pt x="8076833" y="910224"/>
                    <a:pt x="8053402" y="1003056"/>
                    <a:pt x="8060771" y="1187976"/>
                  </a:cubicBezTo>
                  <a:cubicBezTo>
                    <a:pt x="8068140" y="1372896"/>
                    <a:pt x="8062623" y="1484563"/>
                    <a:pt x="8060771" y="1613393"/>
                  </a:cubicBezTo>
                  <a:cubicBezTo>
                    <a:pt x="8058981" y="2151652"/>
                    <a:pt x="7662024" y="2348318"/>
                    <a:pt x="7250051" y="2424113"/>
                  </a:cubicBezTo>
                  <a:cubicBezTo>
                    <a:pt x="6952095" y="2392649"/>
                    <a:pt x="6735702" y="2426485"/>
                    <a:pt x="6606118" y="2424113"/>
                  </a:cubicBezTo>
                  <a:cubicBezTo>
                    <a:pt x="6476534" y="2421741"/>
                    <a:pt x="6260706" y="2416712"/>
                    <a:pt x="6090971" y="2424113"/>
                  </a:cubicBezTo>
                  <a:cubicBezTo>
                    <a:pt x="5921236" y="2431514"/>
                    <a:pt x="5735920" y="2417005"/>
                    <a:pt x="5575825" y="2424113"/>
                  </a:cubicBezTo>
                  <a:cubicBezTo>
                    <a:pt x="5415730" y="2431221"/>
                    <a:pt x="5111398" y="2425956"/>
                    <a:pt x="4867499" y="2424113"/>
                  </a:cubicBezTo>
                  <a:cubicBezTo>
                    <a:pt x="4623600" y="2422270"/>
                    <a:pt x="4496112" y="2414076"/>
                    <a:pt x="4352352" y="2424113"/>
                  </a:cubicBezTo>
                  <a:cubicBezTo>
                    <a:pt x="4208592" y="2434150"/>
                    <a:pt x="4025173" y="2411542"/>
                    <a:pt x="3772812" y="2424113"/>
                  </a:cubicBezTo>
                  <a:cubicBezTo>
                    <a:pt x="3520451" y="2436684"/>
                    <a:pt x="3454330" y="2406560"/>
                    <a:pt x="3193272" y="2424113"/>
                  </a:cubicBezTo>
                  <a:cubicBezTo>
                    <a:pt x="2932214" y="2441666"/>
                    <a:pt x="2788436" y="2407302"/>
                    <a:pt x="2678126" y="2424113"/>
                  </a:cubicBezTo>
                  <a:cubicBezTo>
                    <a:pt x="2567816" y="2440924"/>
                    <a:pt x="2405918" y="2439166"/>
                    <a:pt x="2227373" y="2424113"/>
                  </a:cubicBezTo>
                  <a:cubicBezTo>
                    <a:pt x="2048828" y="2409060"/>
                    <a:pt x="1718118" y="2456229"/>
                    <a:pt x="1583440" y="2424113"/>
                  </a:cubicBezTo>
                  <a:cubicBezTo>
                    <a:pt x="1448762" y="2391997"/>
                    <a:pt x="1134855" y="2437405"/>
                    <a:pt x="810720" y="2424113"/>
                  </a:cubicBezTo>
                  <a:cubicBezTo>
                    <a:pt x="397451" y="2447209"/>
                    <a:pt x="8821" y="2048408"/>
                    <a:pt x="0" y="1613393"/>
                  </a:cubicBezTo>
                  <a:cubicBezTo>
                    <a:pt x="-1687" y="1535213"/>
                    <a:pt x="-15757" y="1322310"/>
                    <a:pt x="0" y="1236137"/>
                  </a:cubicBezTo>
                  <a:cubicBezTo>
                    <a:pt x="15757" y="1149964"/>
                    <a:pt x="7494" y="964912"/>
                    <a:pt x="0" y="810720"/>
                  </a:cubicBezTo>
                  <a:close/>
                </a:path>
                <a:path w="8060771" h="2424113" stroke="0" extrusionOk="0">
                  <a:moveTo>
                    <a:pt x="0" y="810720"/>
                  </a:moveTo>
                  <a:cubicBezTo>
                    <a:pt x="97999" y="327605"/>
                    <a:pt x="395514" y="22192"/>
                    <a:pt x="810720" y="0"/>
                  </a:cubicBezTo>
                  <a:cubicBezTo>
                    <a:pt x="1133410" y="-16329"/>
                    <a:pt x="1293856" y="15280"/>
                    <a:pt x="1519046" y="0"/>
                  </a:cubicBezTo>
                  <a:cubicBezTo>
                    <a:pt x="1744236" y="-15280"/>
                    <a:pt x="1882174" y="-7988"/>
                    <a:pt x="2098586" y="0"/>
                  </a:cubicBezTo>
                  <a:cubicBezTo>
                    <a:pt x="2314998" y="7988"/>
                    <a:pt x="2508093" y="12900"/>
                    <a:pt x="2742519" y="0"/>
                  </a:cubicBezTo>
                  <a:cubicBezTo>
                    <a:pt x="2976945" y="-12900"/>
                    <a:pt x="2975400" y="-3953"/>
                    <a:pt x="3193272" y="0"/>
                  </a:cubicBezTo>
                  <a:cubicBezTo>
                    <a:pt x="3411144" y="3953"/>
                    <a:pt x="3646868" y="14806"/>
                    <a:pt x="3772812" y="0"/>
                  </a:cubicBezTo>
                  <a:cubicBezTo>
                    <a:pt x="3898756" y="-14806"/>
                    <a:pt x="4144949" y="-6616"/>
                    <a:pt x="4287959" y="0"/>
                  </a:cubicBezTo>
                  <a:cubicBezTo>
                    <a:pt x="4430969" y="6616"/>
                    <a:pt x="4662280" y="-6205"/>
                    <a:pt x="4931892" y="0"/>
                  </a:cubicBezTo>
                  <a:cubicBezTo>
                    <a:pt x="5201504" y="6205"/>
                    <a:pt x="5286938" y="21445"/>
                    <a:pt x="5447038" y="0"/>
                  </a:cubicBezTo>
                  <a:cubicBezTo>
                    <a:pt x="5607138" y="-21445"/>
                    <a:pt x="5944737" y="-2887"/>
                    <a:pt x="6090971" y="0"/>
                  </a:cubicBezTo>
                  <a:cubicBezTo>
                    <a:pt x="6237205" y="2887"/>
                    <a:pt x="6976980" y="25001"/>
                    <a:pt x="7250051" y="0"/>
                  </a:cubicBezTo>
                  <a:cubicBezTo>
                    <a:pt x="7656750" y="57976"/>
                    <a:pt x="8018720" y="459500"/>
                    <a:pt x="8060771" y="810720"/>
                  </a:cubicBezTo>
                  <a:cubicBezTo>
                    <a:pt x="8047408" y="921999"/>
                    <a:pt x="8072512" y="1058416"/>
                    <a:pt x="8060771" y="1187976"/>
                  </a:cubicBezTo>
                  <a:cubicBezTo>
                    <a:pt x="8049030" y="1317536"/>
                    <a:pt x="8042231" y="1456007"/>
                    <a:pt x="8060771" y="1613393"/>
                  </a:cubicBezTo>
                  <a:cubicBezTo>
                    <a:pt x="8083464" y="2049362"/>
                    <a:pt x="7761446" y="2444238"/>
                    <a:pt x="7250051" y="2424113"/>
                  </a:cubicBezTo>
                  <a:cubicBezTo>
                    <a:pt x="7105453" y="2447136"/>
                    <a:pt x="6857788" y="2398773"/>
                    <a:pt x="6734905" y="2424113"/>
                  </a:cubicBezTo>
                  <a:cubicBezTo>
                    <a:pt x="6612022" y="2449453"/>
                    <a:pt x="6430622" y="2402073"/>
                    <a:pt x="6155365" y="2424113"/>
                  </a:cubicBezTo>
                  <a:cubicBezTo>
                    <a:pt x="5880108" y="2446153"/>
                    <a:pt x="5802799" y="2433836"/>
                    <a:pt x="5704612" y="2424113"/>
                  </a:cubicBezTo>
                  <a:cubicBezTo>
                    <a:pt x="5606425" y="2414390"/>
                    <a:pt x="5115118" y="2420216"/>
                    <a:pt x="4931892" y="2424113"/>
                  </a:cubicBezTo>
                  <a:cubicBezTo>
                    <a:pt x="4748666" y="2428010"/>
                    <a:pt x="4535147" y="2426519"/>
                    <a:pt x="4223565" y="2424113"/>
                  </a:cubicBezTo>
                  <a:cubicBezTo>
                    <a:pt x="3911983" y="2421707"/>
                    <a:pt x="3874179" y="2443283"/>
                    <a:pt x="3772812" y="2424113"/>
                  </a:cubicBezTo>
                  <a:cubicBezTo>
                    <a:pt x="3671445" y="2404943"/>
                    <a:pt x="3412724" y="2414286"/>
                    <a:pt x="3064486" y="2424113"/>
                  </a:cubicBezTo>
                  <a:cubicBezTo>
                    <a:pt x="2716248" y="2433940"/>
                    <a:pt x="2802648" y="2408048"/>
                    <a:pt x="2549339" y="2424113"/>
                  </a:cubicBezTo>
                  <a:cubicBezTo>
                    <a:pt x="2296030" y="2440178"/>
                    <a:pt x="2307969" y="2446299"/>
                    <a:pt x="2098586" y="2424113"/>
                  </a:cubicBezTo>
                  <a:cubicBezTo>
                    <a:pt x="1889203" y="2401927"/>
                    <a:pt x="1656429" y="2409347"/>
                    <a:pt x="1390260" y="2424113"/>
                  </a:cubicBezTo>
                  <a:cubicBezTo>
                    <a:pt x="1124091" y="2438879"/>
                    <a:pt x="999401" y="2446251"/>
                    <a:pt x="810720" y="2424113"/>
                  </a:cubicBezTo>
                  <a:cubicBezTo>
                    <a:pt x="359409" y="2476190"/>
                    <a:pt x="-1806" y="1972314"/>
                    <a:pt x="0" y="1613393"/>
                  </a:cubicBezTo>
                  <a:cubicBezTo>
                    <a:pt x="19152" y="1536279"/>
                    <a:pt x="-13809" y="1409561"/>
                    <a:pt x="0" y="1228110"/>
                  </a:cubicBezTo>
                  <a:cubicBezTo>
                    <a:pt x="13809" y="1046659"/>
                    <a:pt x="-8129" y="923608"/>
                    <a:pt x="0" y="810720"/>
                  </a:cubicBezTo>
                  <a:close/>
                </a:path>
              </a:pathLst>
            </a:custGeom>
            <a:solidFill>
              <a:schemeClr val="bg1">
                <a:alpha val="78000"/>
              </a:schemeClr>
            </a:solidFill>
            <a:ln w="38100"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2400328011">
                    <a:prstGeom prst="roundRect">
                      <a:avLst>
                        <a:gd name="adj" fmla="val 33444"/>
                      </a:avLst>
                    </a:prstGeom>
                    <ask:type>
                      <ask:lineSketchFreehand/>
                    </ask:type>
                  </ask:lineSketchStyleProps>
                </a:ext>
              </a:extLst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th-TH" sz="6000" dirty="0">
                  <a:solidFill>
                    <a:prstClr val="black"/>
                  </a:solidFill>
                  <a:latin typeface="Itim" panose="00000500000000000000" pitchFamily="50" charset="-34"/>
                  <a:cs typeface="Itim" panose="00000500000000000000" pitchFamily="50" charset="-34"/>
                </a:rPr>
                <a:t>ยายหั่นผัดกาดขาว</a:t>
              </a:r>
              <a:endParaRPr kumimoji="0" lang="th-TH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endParaRPr>
            </a:p>
          </p:txBody>
        </p:sp>
      </p:grpSp>
      <p:pic>
        <p:nvPicPr>
          <p:cNvPr id="10" name="รูปภาพ 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4E9FF2A-6DCD-49F0-B34D-26E4459B04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8950" y="263525"/>
            <a:ext cx="814388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รูปภาพ 4">
            <a:hlinkClick r:id="rId6" action="ppaction://hlinksldjump">
              <a:snd r:embed="rId7" name="click.wav"/>
            </a:hlinkClick>
            <a:extLst>
              <a:ext uri="{FF2B5EF4-FFF2-40B4-BE49-F238E27FC236}">
                <a16:creationId xmlns:a16="http://schemas.microsoft.com/office/drawing/2014/main" id="{EF50EDF6-5EDA-479F-A7E2-23BDE23CC6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3338" y="263525"/>
            <a:ext cx="814387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วงรี 3">
            <a:extLst>
              <a:ext uri="{FF2B5EF4-FFF2-40B4-BE49-F238E27FC236}">
                <a16:creationId xmlns:a16="http://schemas.microsoft.com/office/drawing/2014/main" id="{5DF2CF30-2004-44D6-AA3F-DA95A42A0503}"/>
              </a:ext>
            </a:extLst>
          </p:cNvPr>
          <p:cNvSpPr/>
          <p:nvPr/>
        </p:nvSpPr>
        <p:spPr>
          <a:xfrm>
            <a:off x="1329070" y="4502832"/>
            <a:ext cx="3136604" cy="1679944"/>
          </a:xfrm>
          <a:custGeom>
            <a:avLst/>
            <a:gdLst>
              <a:gd name="connsiteX0" fmla="*/ 0 w 3136604"/>
              <a:gd name="connsiteY0" fmla="*/ 839972 h 1679944"/>
              <a:gd name="connsiteX1" fmla="*/ 1568302 w 3136604"/>
              <a:gd name="connsiteY1" fmla="*/ 0 h 1679944"/>
              <a:gd name="connsiteX2" fmla="*/ 3136604 w 3136604"/>
              <a:gd name="connsiteY2" fmla="*/ 839972 h 1679944"/>
              <a:gd name="connsiteX3" fmla="*/ 1568302 w 3136604"/>
              <a:gd name="connsiteY3" fmla="*/ 1679944 h 1679944"/>
              <a:gd name="connsiteX4" fmla="*/ 0 w 3136604"/>
              <a:gd name="connsiteY4" fmla="*/ 839972 h 167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6604" h="1679944" fill="none" extrusionOk="0">
                <a:moveTo>
                  <a:pt x="0" y="839972"/>
                </a:moveTo>
                <a:cubicBezTo>
                  <a:pt x="83945" y="555873"/>
                  <a:pt x="732859" y="24211"/>
                  <a:pt x="1568302" y="0"/>
                </a:cubicBezTo>
                <a:cubicBezTo>
                  <a:pt x="2432588" y="10743"/>
                  <a:pt x="3161125" y="303318"/>
                  <a:pt x="3136604" y="839972"/>
                </a:cubicBezTo>
                <a:cubicBezTo>
                  <a:pt x="2979830" y="1434304"/>
                  <a:pt x="2411246" y="1555540"/>
                  <a:pt x="1568302" y="1679944"/>
                </a:cubicBezTo>
                <a:cubicBezTo>
                  <a:pt x="688463" y="1694274"/>
                  <a:pt x="-22900" y="1288331"/>
                  <a:pt x="0" y="839972"/>
                </a:cubicBezTo>
                <a:close/>
              </a:path>
              <a:path w="3136604" h="1679944" stroke="0" extrusionOk="0">
                <a:moveTo>
                  <a:pt x="0" y="839972"/>
                </a:moveTo>
                <a:cubicBezTo>
                  <a:pt x="-71219" y="363516"/>
                  <a:pt x="775765" y="-106814"/>
                  <a:pt x="1568302" y="0"/>
                </a:cubicBezTo>
                <a:cubicBezTo>
                  <a:pt x="2453498" y="-76563"/>
                  <a:pt x="3028415" y="421725"/>
                  <a:pt x="3136604" y="839972"/>
                </a:cubicBezTo>
                <a:cubicBezTo>
                  <a:pt x="3337637" y="1324862"/>
                  <a:pt x="2599782" y="1621861"/>
                  <a:pt x="1568302" y="1679944"/>
                </a:cubicBezTo>
                <a:cubicBezTo>
                  <a:pt x="698645" y="1669239"/>
                  <a:pt x="38230" y="1351050"/>
                  <a:pt x="0" y="839972"/>
                </a:cubicBezTo>
                <a:close/>
              </a:path>
            </a:pathLst>
          </a:custGeom>
          <a:solidFill>
            <a:srgbClr val="FFFF00"/>
          </a:solidFill>
          <a:ln w="57150"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sd="4216602128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2 </a:t>
            </a:r>
            <a:r>
              <a:rPr kumimoji="0" lang="th-TH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ส่วน</a:t>
            </a:r>
          </a:p>
        </p:txBody>
      </p:sp>
      <p:sp>
        <p:nvSpPr>
          <p:cNvPr id="5" name="วงรี 4">
            <a:extLst>
              <a:ext uri="{FF2B5EF4-FFF2-40B4-BE49-F238E27FC236}">
                <a16:creationId xmlns:a16="http://schemas.microsoft.com/office/drawing/2014/main" id="{4518A364-2CA1-92C4-6925-C5161D693CA0}"/>
              </a:ext>
            </a:extLst>
          </p:cNvPr>
          <p:cNvSpPr/>
          <p:nvPr/>
        </p:nvSpPr>
        <p:spPr>
          <a:xfrm>
            <a:off x="5031371" y="4523012"/>
            <a:ext cx="3136604" cy="1679944"/>
          </a:xfrm>
          <a:custGeom>
            <a:avLst/>
            <a:gdLst>
              <a:gd name="connsiteX0" fmla="*/ 0 w 3136604"/>
              <a:gd name="connsiteY0" fmla="*/ 839972 h 1679944"/>
              <a:gd name="connsiteX1" fmla="*/ 1568302 w 3136604"/>
              <a:gd name="connsiteY1" fmla="*/ 0 h 1679944"/>
              <a:gd name="connsiteX2" fmla="*/ 3136604 w 3136604"/>
              <a:gd name="connsiteY2" fmla="*/ 839972 h 1679944"/>
              <a:gd name="connsiteX3" fmla="*/ 1568302 w 3136604"/>
              <a:gd name="connsiteY3" fmla="*/ 1679944 h 1679944"/>
              <a:gd name="connsiteX4" fmla="*/ 0 w 3136604"/>
              <a:gd name="connsiteY4" fmla="*/ 839972 h 167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6604" h="1679944" fill="none" extrusionOk="0">
                <a:moveTo>
                  <a:pt x="0" y="839972"/>
                </a:moveTo>
                <a:cubicBezTo>
                  <a:pt x="83945" y="555873"/>
                  <a:pt x="732859" y="24211"/>
                  <a:pt x="1568302" y="0"/>
                </a:cubicBezTo>
                <a:cubicBezTo>
                  <a:pt x="2432588" y="10743"/>
                  <a:pt x="3161125" y="303318"/>
                  <a:pt x="3136604" y="839972"/>
                </a:cubicBezTo>
                <a:cubicBezTo>
                  <a:pt x="2979830" y="1434304"/>
                  <a:pt x="2411246" y="1555540"/>
                  <a:pt x="1568302" y="1679944"/>
                </a:cubicBezTo>
                <a:cubicBezTo>
                  <a:pt x="688463" y="1694274"/>
                  <a:pt x="-22900" y="1288331"/>
                  <a:pt x="0" y="839972"/>
                </a:cubicBezTo>
                <a:close/>
              </a:path>
              <a:path w="3136604" h="1679944" stroke="0" extrusionOk="0">
                <a:moveTo>
                  <a:pt x="0" y="839972"/>
                </a:moveTo>
                <a:cubicBezTo>
                  <a:pt x="-71219" y="363516"/>
                  <a:pt x="775765" y="-106814"/>
                  <a:pt x="1568302" y="0"/>
                </a:cubicBezTo>
                <a:cubicBezTo>
                  <a:pt x="2453498" y="-76563"/>
                  <a:pt x="3028415" y="421725"/>
                  <a:pt x="3136604" y="839972"/>
                </a:cubicBezTo>
                <a:cubicBezTo>
                  <a:pt x="3337637" y="1324862"/>
                  <a:pt x="2599782" y="1621861"/>
                  <a:pt x="1568302" y="1679944"/>
                </a:cubicBezTo>
                <a:cubicBezTo>
                  <a:pt x="698645" y="1669239"/>
                  <a:pt x="38230" y="1351050"/>
                  <a:pt x="0" y="839972"/>
                </a:cubicBezTo>
                <a:close/>
              </a:path>
            </a:pathLst>
          </a:custGeom>
          <a:solidFill>
            <a:srgbClr val="FFFF00"/>
          </a:solidFill>
          <a:ln w="57150"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sd="4216602128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3 </a:t>
            </a:r>
            <a:r>
              <a:rPr kumimoji="0" lang="th-TH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ส่วน</a:t>
            </a:r>
          </a:p>
        </p:txBody>
      </p:sp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BFE6863B-966B-9FF6-1848-4A7D06B398D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5221" y="4643324"/>
            <a:ext cx="1720304" cy="1720304"/>
          </a:xfrm>
          <a:prstGeom prst="rect">
            <a:avLst/>
          </a:prstGeom>
        </p:spPr>
      </p:pic>
      <p:pic>
        <p:nvPicPr>
          <p:cNvPr id="9" name="รูปภาพ 8">
            <a:extLst>
              <a:ext uri="{FF2B5EF4-FFF2-40B4-BE49-F238E27FC236}">
                <a16:creationId xmlns:a16="http://schemas.microsoft.com/office/drawing/2014/main" id="{2BA5DC55-466E-9CB0-8724-D3A8717353F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7643" b="95064" l="4453" r="97969">
                        <a14:foregroundMark x1="15000" y1="56449" x2="53516" y2="58678"/>
                        <a14:foregroundMark x1="53516" y1="58678" x2="86484" y2="17675"/>
                        <a14:foregroundMark x1="11563" y1="49920" x2="4609" y2="49920"/>
                        <a14:foregroundMark x1="34609" y1="83997" x2="36328" y2="95143"/>
                        <a14:foregroundMark x1="82969" y1="10589" x2="97969" y2="76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6420" y="4864666"/>
            <a:ext cx="1845258" cy="181066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3161A18B-49EF-6DC5-4C81-D3E7536FF6D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34"/>
          <a:stretch/>
        </p:blipFill>
        <p:spPr>
          <a:xfrm>
            <a:off x="8417806" y="1846717"/>
            <a:ext cx="4108450" cy="4945986"/>
          </a:xfrm>
          <a:prstGeom prst="rect">
            <a:avLst/>
          </a:prstGeom>
        </p:spPr>
      </p:pic>
      <p:pic>
        <p:nvPicPr>
          <p:cNvPr id="8" name="รูปภาพ 5">
            <a:hlinkClick r:id="rId13" action="ppaction://hlinksldjump">
              <a:snd r:embed="rId7" name="click.wav"/>
            </a:hlinkClick>
            <a:extLst>
              <a:ext uri="{FF2B5EF4-FFF2-40B4-BE49-F238E27FC236}">
                <a16:creationId xmlns:a16="http://schemas.microsoft.com/office/drawing/2014/main" id="{83A769AF-406F-7DC4-6EA6-78B8B58834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7725" y="263525"/>
            <a:ext cx="814388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80614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7000"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7000"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82F426C5-069E-16D6-E18A-899C6F69B90A}"/>
              </a:ext>
            </a:extLst>
          </p:cNvPr>
          <p:cNvGrpSpPr/>
          <p:nvPr/>
        </p:nvGrpSpPr>
        <p:grpSpPr>
          <a:xfrm>
            <a:off x="1052623" y="1168400"/>
            <a:ext cx="8165805" cy="2796363"/>
            <a:chOff x="1754372" y="1084521"/>
            <a:chExt cx="8846288" cy="2796363"/>
          </a:xfrm>
        </p:grpSpPr>
        <p:sp>
          <p:nvSpPr>
            <p:cNvPr id="2" name="สี่เหลี่ยมผืนผ้า: มุมมน 1">
              <a:extLst>
                <a:ext uri="{FF2B5EF4-FFF2-40B4-BE49-F238E27FC236}">
                  <a16:creationId xmlns:a16="http://schemas.microsoft.com/office/drawing/2014/main" id="{D6101353-67D5-9F83-200E-3AB480B0C471}"/>
                </a:ext>
              </a:extLst>
            </p:cNvPr>
            <p:cNvSpPr/>
            <p:nvPr/>
          </p:nvSpPr>
          <p:spPr>
            <a:xfrm>
              <a:off x="1754372" y="1084521"/>
              <a:ext cx="8846288" cy="2796363"/>
            </a:xfrm>
            <a:prstGeom prst="roundRect">
              <a:avLst>
                <a:gd name="adj" fmla="val 36439"/>
              </a:avLst>
            </a:prstGeom>
            <a:solidFill>
              <a:srgbClr val="FFEC8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2" name="สี่เหลี่ยมผืนผ้า: มุมมน 11">
              <a:extLst>
                <a:ext uri="{FF2B5EF4-FFF2-40B4-BE49-F238E27FC236}">
                  <a16:creationId xmlns:a16="http://schemas.microsoft.com/office/drawing/2014/main" id="{0755840C-71C1-4660-9F73-6A01EB899B19}"/>
                </a:ext>
              </a:extLst>
            </p:cNvPr>
            <p:cNvSpPr/>
            <p:nvPr/>
          </p:nvSpPr>
          <p:spPr>
            <a:xfrm>
              <a:off x="2147130" y="1270645"/>
              <a:ext cx="8060771" cy="2424113"/>
            </a:xfrm>
            <a:custGeom>
              <a:avLst/>
              <a:gdLst>
                <a:gd name="connsiteX0" fmla="*/ 0 w 8060771"/>
                <a:gd name="connsiteY0" fmla="*/ 810720 h 2424113"/>
                <a:gd name="connsiteX1" fmla="*/ 810720 w 8060771"/>
                <a:gd name="connsiteY1" fmla="*/ 0 h 2424113"/>
                <a:gd name="connsiteX2" fmla="*/ 1390260 w 8060771"/>
                <a:gd name="connsiteY2" fmla="*/ 0 h 2424113"/>
                <a:gd name="connsiteX3" fmla="*/ 1905406 w 8060771"/>
                <a:gd name="connsiteY3" fmla="*/ 0 h 2424113"/>
                <a:gd name="connsiteX4" fmla="*/ 2549339 w 8060771"/>
                <a:gd name="connsiteY4" fmla="*/ 0 h 2424113"/>
                <a:gd name="connsiteX5" fmla="*/ 3322059 w 8060771"/>
                <a:gd name="connsiteY5" fmla="*/ 0 h 2424113"/>
                <a:gd name="connsiteX6" fmla="*/ 4094779 w 8060771"/>
                <a:gd name="connsiteY6" fmla="*/ 0 h 2424113"/>
                <a:gd name="connsiteX7" fmla="*/ 4609925 w 8060771"/>
                <a:gd name="connsiteY7" fmla="*/ 0 h 2424113"/>
                <a:gd name="connsiteX8" fmla="*/ 5382645 w 8060771"/>
                <a:gd name="connsiteY8" fmla="*/ 0 h 2424113"/>
                <a:gd name="connsiteX9" fmla="*/ 5833398 w 8060771"/>
                <a:gd name="connsiteY9" fmla="*/ 0 h 2424113"/>
                <a:gd name="connsiteX10" fmla="*/ 6606118 w 8060771"/>
                <a:gd name="connsiteY10" fmla="*/ 0 h 2424113"/>
                <a:gd name="connsiteX11" fmla="*/ 7250051 w 8060771"/>
                <a:gd name="connsiteY11" fmla="*/ 0 h 2424113"/>
                <a:gd name="connsiteX12" fmla="*/ 8060771 w 8060771"/>
                <a:gd name="connsiteY12" fmla="*/ 810720 h 2424113"/>
                <a:gd name="connsiteX13" fmla="*/ 8060771 w 8060771"/>
                <a:gd name="connsiteY13" fmla="*/ 1187976 h 2424113"/>
                <a:gd name="connsiteX14" fmla="*/ 8060771 w 8060771"/>
                <a:gd name="connsiteY14" fmla="*/ 1613393 h 2424113"/>
                <a:gd name="connsiteX15" fmla="*/ 7250051 w 8060771"/>
                <a:gd name="connsiteY15" fmla="*/ 2424113 h 2424113"/>
                <a:gd name="connsiteX16" fmla="*/ 6606118 w 8060771"/>
                <a:gd name="connsiteY16" fmla="*/ 2424113 h 2424113"/>
                <a:gd name="connsiteX17" fmla="*/ 6090971 w 8060771"/>
                <a:gd name="connsiteY17" fmla="*/ 2424113 h 2424113"/>
                <a:gd name="connsiteX18" fmla="*/ 5575825 w 8060771"/>
                <a:gd name="connsiteY18" fmla="*/ 2424113 h 2424113"/>
                <a:gd name="connsiteX19" fmla="*/ 4867499 w 8060771"/>
                <a:gd name="connsiteY19" fmla="*/ 2424113 h 2424113"/>
                <a:gd name="connsiteX20" fmla="*/ 4352352 w 8060771"/>
                <a:gd name="connsiteY20" fmla="*/ 2424113 h 2424113"/>
                <a:gd name="connsiteX21" fmla="*/ 3772812 w 8060771"/>
                <a:gd name="connsiteY21" fmla="*/ 2424113 h 2424113"/>
                <a:gd name="connsiteX22" fmla="*/ 3193272 w 8060771"/>
                <a:gd name="connsiteY22" fmla="*/ 2424113 h 2424113"/>
                <a:gd name="connsiteX23" fmla="*/ 2678126 w 8060771"/>
                <a:gd name="connsiteY23" fmla="*/ 2424113 h 2424113"/>
                <a:gd name="connsiteX24" fmla="*/ 2227373 w 8060771"/>
                <a:gd name="connsiteY24" fmla="*/ 2424113 h 2424113"/>
                <a:gd name="connsiteX25" fmla="*/ 1583440 w 8060771"/>
                <a:gd name="connsiteY25" fmla="*/ 2424113 h 2424113"/>
                <a:gd name="connsiteX26" fmla="*/ 810720 w 8060771"/>
                <a:gd name="connsiteY26" fmla="*/ 2424113 h 2424113"/>
                <a:gd name="connsiteX27" fmla="*/ 0 w 8060771"/>
                <a:gd name="connsiteY27" fmla="*/ 1613393 h 2424113"/>
                <a:gd name="connsiteX28" fmla="*/ 0 w 8060771"/>
                <a:gd name="connsiteY28" fmla="*/ 1236137 h 2424113"/>
                <a:gd name="connsiteX29" fmla="*/ 0 w 8060771"/>
                <a:gd name="connsiteY29" fmla="*/ 810720 h 2424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8060771" h="2424113" fill="none" extrusionOk="0">
                  <a:moveTo>
                    <a:pt x="0" y="810720"/>
                  </a:moveTo>
                  <a:cubicBezTo>
                    <a:pt x="76166" y="424137"/>
                    <a:pt x="323066" y="66219"/>
                    <a:pt x="810720" y="0"/>
                  </a:cubicBezTo>
                  <a:cubicBezTo>
                    <a:pt x="1067396" y="5255"/>
                    <a:pt x="1105042" y="-17203"/>
                    <a:pt x="1390260" y="0"/>
                  </a:cubicBezTo>
                  <a:cubicBezTo>
                    <a:pt x="1675478" y="17203"/>
                    <a:pt x="1649436" y="-7248"/>
                    <a:pt x="1905406" y="0"/>
                  </a:cubicBezTo>
                  <a:cubicBezTo>
                    <a:pt x="2161376" y="7248"/>
                    <a:pt x="2353063" y="14237"/>
                    <a:pt x="2549339" y="0"/>
                  </a:cubicBezTo>
                  <a:cubicBezTo>
                    <a:pt x="2745615" y="-14237"/>
                    <a:pt x="2952195" y="29856"/>
                    <a:pt x="3322059" y="0"/>
                  </a:cubicBezTo>
                  <a:cubicBezTo>
                    <a:pt x="3691923" y="-29856"/>
                    <a:pt x="3800119" y="-11716"/>
                    <a:pt x="4094779" y="0"/>
                  </a:cubicBezTo>
                  <a:cubicBezTo>
                    <a:pt x="4389439" y="11716"/>
                    <a:pt x="4371711" y="1754"/>
                    <a:pt x="4609925" y="0"/>
                  </a:cubicBezTo>
                  <a:cubicBezTo>
                    <a:pt x="4848139" y="-1754"/>
                    <a:pt x="5076095" y="10284"/>
                    <a:pt x="5382645" y="0"/>
                  </a:cubicBezTo>
                  <a:cubicBezTo>
                    <a:pt x="5689195" y="-10284"/>
                    <a:pt x="5719005" y="-22282"/>
                    <a:pt x="5833398" y="0"/>
                  </a:cubicBezTo>
                  <a:cubicBezTo>
                    <a:pt x="5947791" y="22282"/>
                    <a:pt x="6399553" y="-3332"/>
                    <a:pt x="6606118" y="0"/>
                  </a:cubicBezTo>
                  <a:cubicBezTo>
                    <a:pt x="6812683" y="3332"/>
                    <a:pt x="6941828" y="4717"/>
                    <a:pt x="7250051" y="0"/>
                  </a:cubicBezTo>
                  <a:cubicBezTo>
                    <a:pt x="7688772" y="-37439"/>
                    <a:pt x="8096639" y="375148"/>
                    <a:pt x="8060771" y="810720"/>
                  </a:cubicBezTo>
                  <a:cubicBezTo>
                    <a:pt x="8076833" y="910224"/>
                    <a:pt x="8053402" y="1003056"/>
                    <a:pt x="8060771" y="1187976"/>
                  </a:cubicBezTo>
                  <a:cubicBezTo>
                    <a:pt x="8068140" y="1372896"/>
                    <a:pt x="8062623" y="1484563"/>
                    <a:pt x="8060771" y="1613393"/>
                  </a:cubicBezTo>
                  <a:cubicBezTo>
                    <a:pt x="8058981" y="2151652"/>
                    <a:pt x="7662024" y="2348318"/>
                    <a:pt x="7250051" y="2424113"/>
                  </a:cubicBezTo>
                  <a:cubicBezTo>
                    <a:pt x="6952095" y="2392649"/>
                    <a:pt x="6735702" y="2426485"/>
                    <a:pt x="6606118" y="2424113"/>
                  </a:cubicBezTo>
                  <a:cubicBezTo>
                    <a:pt x="6476534" y="2421741"/>
                    <a:pt x="6260706" y="2416712"/>
                    <a:pt x="6090971" y="2424113"/>
                  </a:cubicBezTo>
                  <a:cubicBezTo>
                    <a:pt x="5921236" y="2431514"/>
                    <a:pt x="5735920" y="2417005"/>
                    <a:pt x="5575825" y="2424113"/>
                  </a:cubicBezTo>
                  <a:cubicBezTo>
                    <a:pt x="5415730" y="2431221"/>
                    <a:pt x="5111398" y="2425956"/>
                    <a:pt x="4867499" y="2424113"/>
                  </a:cubicBezTo>
                  <a:cubicBezTo>
                    <a:pt x="4623600" y="2422270"/>
                    <a:pt x="4496112" y="2414076"/>
                    <a:pt x="4352352" y="2424113"/>
                  </a:cubicBezTo>
                  <a:cubicBezTo>
                    <a:pt x="4208592" y="2434150"/>
                    <a:pt x="4025173" y="2411542"/>
                    <a:pt x="3772812" y="2424113"/>
                  </a:cubicBezTo>
                  <a:cubicBezTo>
                    <a:pt x="3520451" y="2436684"/>
                    <a:pt x="3454330" y="2406560"/>
                    <a:pt x="3193272" y="2424113"/>
                  </a:cubicBezTo>
                  <a:cubicBezTo>
                    <a:pt x="2932214" y="2441666"/>
                    <a:pt x="2788436" y="2407302"/>
                    <a:pt x="2678126" y="2424113"/>
                  </a:cubicBezTo>
                  <a:cubicBezTo>
                    <a:pt x="2567816" y="2440924"/>
                    <a:pt x="2405918" y="2439166"/>
                    <a:pt x="2227373" y="2424113"/>
                  </a:cubicBezTo>
                  <a:cubicBezTo>
                    <a:pt x="2048828" y="2409060"/>
                    <a:pt x="1718118" y="2456229"/>
                    <a:pt x="1583440" y="2424113"/>
                  </a:cubicBezTo>
                  <a:cubicBezTo>
                    <a:pt x="1448762" y="2391997"/>
                    <a:pt x="1134855" y="2437405"/>
                    <a:pt x="810720" y="2424113"/>
                  </a:cubicBezTo>
                  <a:cubicBezTo>
                    <a:pt x="397451" y="2447209"/>
                    <a:pt x="8821" y="2048408"/>
                    <a:pt x="0" y="1613393"/>
                  </a:cubicBezTo>
                  <a:cubicBezTo>
                    <a:pt x="-1687" y="1535213"/>
                    <a:pt x="-15757" y="1322310"/>
                    <a:pt x="0" y="1236137"/>
                  </a:cubicBezTo>
                  <a:cubicBezTo>
                    <a:pt x="15757" y="1149964"/>
                    <a:pt x="7494" y="964912"/>
                    <a:pt x="0" y="810720"/>
                  </a:cubicBezTo>
                  <a:close/>
                </a:path>
                <a:path w="8060771" h="2424113" stroke="0" extrusionOk="0">
                  <a:moveTo>
                    <a:pt x="0" y="810720"/>
                  </a:moveTo>
                  <a:cubicBezTo>
                    <a:pt x="97999" y="327605"/>
                    <a:pt x="395514" y="22192"/>
                    <a:pt x="810720" y="0"/>
                  </a:cubicBezTo>
                  <a:cubicBezTo>
                    <a:pt x="1133410" y="-16329"/>
                    <a:pt x="1293856" y="15280"/>
                    <a:pt x="1519046" y="0"/>
                  </a:cubicBezTo>
                  <a:cubicBezTo>
                    <a:pt x="1744236" y="-15280"/>
                    <a:pt x="1882174" y="-7988"/>
                    <a:pt x="2098586" y="0"/>
                  </a:cubicBezTo>
                  <a:cubicBezTo>
                    <a:pt x="2314998" y="7988"/>
                    <a:pt x="2508093" y="12900"/>
                    <a:pt x="2742519" y="0"/>
                  </a:cubicBezTo>
                  <a:cubicBezTo>
                    <a:pt x="2976945" y="-12900"/>
                    <a:pt x="2975400" y="-3953"/>
                    <a:pt x="3193272" y="0"/>
                  </a:cubicBezTo>
                  <a:cubicBezTo>
                    <a:pt x="3411144" y="3953"/>
                    <a:pt x="3646868" y="14806"/>
                    <a:pt x="3772812" y="0"/>
                  </a:cubicBezTo>
                  <a:cubicBezTo>
                    <a:pt x="3898756" y="-14806"/>
                    <a:pt x="4144949" y="-6616"/>
                    <a:pt x="4287959" y="0"/>
                  </a:cubicBezTo>
                  <a:cubicBezTo>
                    <a:pt x="4430969" y="6616"/>
                    <a:pt x="4662280" y="-6205"/>
                    <a:pt x="4931892" y="0"/>
                  </a:cubicBezTo>
                  <a:cubicBezTo>
                    <a:pt x="5201504" y="6205"/>
                    <a:pt x="5286938" y="21445"/>
                    <a:pt x="5447038" y="0"/>
                  </a:cubicBezTo>
                  <a:cubicBezTo>
                    <a:pt x="5607138" y="-21445"/>
                    <a:pt x="5944737" y="-2887"/>
                    <a:pt x="6090971" y="0"/>
                  </a:cubicBezTo>
                  <a:cubicBezTo>
                    <a:pt x="6237205" y="2887"/>
                    <a:pt x="6976980" y="25001"/>
                    <a:pt x="7250051" y="0"/>
                  </a:cubicBezTo>
                  <a:cubicBezTo>
                    <a:pt x="7656750" y="57976"/>
                    <a:pt x="8018720" y="459500"/>
                    <a:pt x="8060771" y="810720"/>
                  </a:cubicBezTo>
                  <a:cubicBezTo>
                    <a:pt x="8047408" y="921999"/>
                    <a:pt x="8072512" y="1058416"/>
                    <a:pt x="8060771" y="1187976"/>
                  </a:cubicBezTo>
                  <a:cubicBezTo>
                    <a:pt x="8049030" y="1317536"/>
                    <a:pt x="8042231" y="1456007"/>
                    <a:pt x="8060771" y="1613393"/>
                  </a:cubicBezTo>
                  <a:cubicBezTo>
                    <a:pt x="8083464" y="2049362"/>
                    <a:pt x="7761446" y="2444238"/>
                    <a:pt x="7250051" y="2424113"/>
                  </a:cubicBezTo>
                  <a:cubicBezTo>
                    <a:pt x="7105453" y="2447136"/>
                    <a:pt x="6857788" y="2398773"/>
                    <a:pt x="6734905" y="2424113"/>
                  </a:cubicBezTo>
                  <a:cubicBezTo>
                    <a:pt x="6612022" y="2449453"/>
                    <a:pt x="6430622" y="2402073"/>
                    <a:pt x="6155365" y="2424113"/>
                  </a:cubicBezTo>
                  <a:cubicBezTo>
                    <a:pt x="5880108" y="2446153"/>
                    <a:pt x="5802799" y="2433836"/>
                    <a:pt x="5704612" y="2424113"/>
                  </a:cubicBezTo>
                  <a:cubicBezTo>
                    <a:pt x="5606425" y="2414390"/>
                    <a:pt x="5115118" y="2420216"/>
                    <a:pt x="4931892" y="2424113"/>
                  </a:cubicBezTo>
                  <a:cubicBezTo>
                    <a:pt x="4748666" y="2428010"/>
                    <a:pt x="4535147" y="2426519"/>
                    <a:pt x="4223565" y="2424113"/>
                  </a:cubicBezTo>
                  <a:cubicBezTo>
                    <a:pt x="3911983" y="2421707"/>
                    <a:pt x="3874179" y="2443283"/>
                    <a:pt x="3772812" y="2424113"/>
                  </a:cubicBezTo>
                  <a:cubicBezTo>
                    <a:pt x="3671445" y="2404943"/>
                    <a:pt x="3412724" y="2414286"/>
                    <a:pt x="3064486" y="2424113"/>
                  </a:cubicBezTo>
                  <a:cubicBezTo>
                    <a:pt x="2716248" y="2433940"/>
                    <a:pt x="2802648" y="2408048"/>
                    <a:pt x="2549339" y="2424113"/>
                  </a:cubicBezTo>
                  <a:cubicBezTo>
                    <a:pt x="2296030" y="2440178"/>
                    <a:pt x="2307969" y="2446299"/>
                    <a:pt x="2098586" y="2424113"/>
                  </a:cubicBezTo>
                  <a:cubicBezTo>
                    <a:pt x="1889203" y="2401927"/>
                    <a:pt x="1656429" y="2409347"/>
                    <a:pt x="1390260" y="2424113"/>
                  </a:cubicBezTo>
                  <a:cubicBezTo>
                    <a:pt x="1124091" y="2438879"/>
                    <a:pt x="999401" y="2446251"/>
                    <a:pt x="810720" y="2424113"/>
                  </a:cubicBezTo>
                  <a:cubicBezTo>
                    <a:pt x="359409" y="2476190"/>
                    <a:pt x="-1806" y="1972314"/>
                    <a:pt x="0" y="1613393"/>
                  </a:cubicBezTo>
                  <a:cubicBezTo>
                    <a:pt x="19152" y="1536279"/>
                    <a:pt x="-13809" y="1409561"/>
                    <a:pt x="0" y="1228110"/>
                  </a:cubicBezTo>
                  <a:cubicBezTo>
                    <a:pt x="13809" y="1046659"/>
                    <a:pt x="-8129" y="923608"/>
                    <a:pt x="0" y="810720"/>
                  </a:cubicBezTo>
                  <a:close/>
                </a:path>
              </a:pathLst>
            </a:custGeom>
            <a:solidFill>
              <a:schemeClr val="bg1">
                <a:alpha val="78000"/>
              </a:schemeClr>
            </a:solidFill>
            <a:ln w="38100"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2400328011">
                    <a:prstGeom prst="roundRect">
                      <a:avLst>
                        <a:gd name="adj" fmla="val 33444"/>
                      </a:avLst>
                    </a:prstGeom>
                    <ask:type>
                      <ask:lineSketchFreehand/>
                    </ask:type>
                  </ask:lineSketchStyleProps>
                </a:ext>
              </a:extLst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6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tim" panose="00000500000000000000" pitchFamily="50" charset="-34"/>
                  <a:ea typeface="+mn-ea"/>
                  <a:cs typeface="Itim" panose="00000500000000000000" pitchFamily="50" charset="-34"/>
                </a:rPr>
                <a:t>เพื่อนของฉันพูดมาก</a:t>
              </a:r>
            </a:p>
          </p:txBody>
        </p:sp>
      </p:grpSp>
      <p:pic>
        <p:nvPicPr>
          <p:cNvPr id="10" name="รูปภาพ 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4E9FF2A-6DCD-49F0-B34D-26E4459B04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8950" y="263525"/>
            <a:ext cx="814388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รูปภาพ 4">
            <a:hlinkClick r:id="rId6" action="ppaction://hlinksldjump">
              <a:snd r:embed="rId7" name="click.wav"/>
            </a:hlinkClick>
            <a:extLst>
              <a:ext uri="{FF2B5EF4-FFF2-40B4-BE49-F238E27FC236}">
                <a16:creationId xmlns:a16="http://schemas.microsoft.com/office/drawing/2014/main" id="{EF50EDF6-5EDA-479F-A7E2-23BDE23CC6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3338" y="263525"/>
            <a:ext cx="814387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วงรี 3">
            <a:extLst>
              <a:ext uri="{FF2B5EF4-FFF2-40B4-BE49-F238E27FC236}">
                <a16:creationId xmlns:a16="http://schemas.microsoft.com/office/drawing/2014/main" id="{5DF2CF30-2004-44D6-AA3F-DA95A42A0503}"/>
              </a:ext>
            </a:extLst>
          </p:cNvPr>
          <p:cNvSpPr/>
          <p:nvPr/>
        </p:nvSpPr>
        <p:spPr>
          <a:xfrm>
            <a:off x="1329070" y="4502832"/>
            <a:ext cx="3136604" cy="1679944"/>
          </a:xfrm>
          <a:custGeom>
            <a:avLst/>
            <a:gdLst>
              <a:gd name="connsiteX0" fmla="*/ 0 w 3136604"/>
              <a:gd name="connsiteY0" fmla="*/ 839972 h 1679944"/>
              <a:gd name="connsiteX1" fmla="*/ 1568302 w 3136604"/>
              <a:gd name="connsiteY1" fmla="*/ 0 h 1679944"/>
              <a:gd name="connsiteX2" fmla="*/ 3136604 w 3136604"/>
              <a:gd name="connsiteY2" fmla="*/ 839972 h 1679944"/>
              <a:gd name="connsiteX3" fmla="*/ 1568302 w 3136604"/>
              <a:gd name="connsiteY3" fmla="*/ 1679944 h 1679944"/>
              <a:gd name="connsiteX4" fmla="*/ 0 w 3136604"/>
              <a:gd name="connsiteY4" fmla="*/ 839972 h 167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6604" h="1679944" fill="none" extrusionOk="0">
                <a:moveTo>
                  <a:pt x="0" y="839972"/>
                </a:moveTo>
                <a:cubicBezTo>
                  <a:pt x="83945" y="555873"/>
                  <a:pt x="732859" y="24211"/>
                  <a:pt x="1568302" y="0"/>
                </a:cubicBezTo>
                <a:cubicBezTo>
                  <a:pt x="2432588" y="10743"/>
                  <a:pt x="3161125" y="303318"/>
                  <a:pt x="3136604" y="839972"/>
                </a:cubicBezTo>
                <a:cubicBezTo>
                  <a:pt x="2979830" y="1434304"/>
                  <a:pt x="2411246" y="1555540"/>
                  <a:pt x="1568302" y="1679944"/>
                </a:cubicBezTo>
                <a:cubicBezTo>
                  <a:pt x="688463" y="1694274"/>
                  <a:pt x="-22900" y="1288331"/>
                  <a:pt x="0" y="839972"/>
                </a:cubicBezTo>
                <a:close/>
              </a:path>
              <a:path w="3136604" h="1679944" stroke="0" extrusionOk="0">
                <a:moveTo>
                  <a:pt x="0" y="839972"/>
                </a:moveTo>
                <a:cubicBezTo>
                  <a:pt x="-71219" y="363516"/>
                  <a:pt x="775765" y="-106814"/>
                  <a:pt x="1568302" y="0"/>
                </a:cubicBezTo>
                <a:cubicBezTo>
                  <a:pt x="2453498" y="-76563"/>
                  <a:pt x="3028415" y="421725"/>
                  <a:pt x="3136604" y="839972"/>
                </a:cubicBezTo>
                <a:cubicBezTo>
                  <a:pt x="3337637" y="1324862"/>
                  <a:pt x="2599782" y="1621861"/>
                  <a:pt x="1568302" y="1679944"/>
                </a:cubicBezTo>
                <a:cubicBezTo>
                  <a:pt x="698645" y="1669239"/>
                  <a:pt x="38230" y="1351050"/>
                  <a:pt x="0" y="839972"/>
                </a:cubicBezTo>
                <a:close/>
              </a:path>
            </a:pathLst>
          </a:custGeom>
          <a:solidFill>
            <a:srgbClr val="FFFF00"/>
          </a:solidFill>
          <a:ln w="57150"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sd="4216602128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2 </a:t>
            </a:r>
            <a:r>
              <a:rPr kumimoji="0" lang="th-TH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ส่วน</a:t>
            </a:r>
          </a:p>
        </p:txBody>
      </p:sp>
      <p:sp>
        <p:nvSpPr>
          <p:cNvPr id="5" name="วงรี 4">
            <a:extLst>
              <a:ext uri="{FF2B5EF4-FFF2-40B4-BE49-F238E27FC236}">
                <a16:creationId xmlns:a16="http://schemas.microsoft.com/office/drawing/2014/main" id="{4518A364-2CA1-92C4-6925-C5161D693CA0}"/>
              </a:ext>
            </a:extLst>
          </p:cNvPr>
          <p:cNvSpPr/>
          <p:nvPr/>
        </p:nvSpPr>
        <p:spPr>
          <a:xfrm>
            <a:off x="5031371" y="4523012"/>
            <a:ext cx="3136604" cy="1679944"/>
          </a:xfrm>
          <a:custGeom>
            <a:avLst/>
            <a:gdLst>
              <a:gd name="connsiteX0" fmla="*/ 0 w 3136604"/>
              <a:gd name="connsiteY0" fmla="*/ 839972 h 1679944"/>
              <a:gd name="connsiteX1" fmla="*/ 1568302 w 3136604"/>
              <a:gd name="connsiteY1" fmla="*/ 0 h 1679944"/>
              <a:gd name="connsiteX2" fmla="*/ 3136604 w 3136604"/>
              <a:gd name="connsiteY2" fmla="*/ 839972 h 1679944"/>
              <a:gd name="connsiteX3" fmla="*/ 1568302 w 3136604"/>
              <a:gd name="connsiteY3" fmla="*/ 1679944 h 1679944"/>
              <a:gd name="connsiteX4" fmla="*/ 0 w 3136604"/>
              <a:gd name="connsiteY4" fmla="*/ 839972 h 167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6604" h="1679944" fill="none" extrusionOk="0">
                <a:moveTo>
                  <a:pt x="0" y="839972"/>
                </a:moveTo>
                <a:cubicBezTo>
                  <a:pt x="83945" y="555873"/>
                  <a:pt x="732859" y="24211"/>
                  <a:pt x="1568302" y="0"/>
                </a:cubicBezTo>
                <a:cubicBezTo>
                  <a:pt x="2432588" y="10743"/>
                  <a:pt x="3161125" y="303318"/>
                  <a:pt x="3136604" y="839972"/>
                </a:cubicBezTo>
                <a:cubicBezTo>
                  <a:pt x="2979830" y="1434304"/>
                  <a:pt x="2411246" y="1555540"/>
                  <a:pt x="1568302" y="1679944"/>
                </a:cubicBezTo>
                <a:cubicBezTo>
                  <a:pt x="688463" y="1694274"/>
                  <a:pt x="-22900" y="1288331"/>
                  <a:pt x="0" y="839972"/>
                </a:cubicBezTo>
                <a:close/>
              </a:path>
              <a:path w="3136604" h="1679944" stroke="0" extrusionOk="0">
                <a:moveTo>
                  <a:pt x="0" y="839972"/>
                </a:moveTo>
                <a:cubicBezTo>
                  <a:pt x="-71219" y="363516"/>
                  <a:pt x="775765" y="-106814"/>
                  <a:pt x="1568302" y="0"/>
                </a:cubicBezTo>
                <a:cubicBezTo>
                  <a:pt x="2453498" y="-76563"/>
                  <a:pt x="3028415" y="421725"/>
                  <a:pt x="3136604" y="839972"/>
                </a:cubicBezTo>
                <a:cubicBezTo>
                  <a:pt x="3337637" y="1324862"/>
                  <a:pt x="2599782" y="1621861"/>
                  <a:pt x="1568302" y="1679944"/>
                </a:cubicBezTo>
                <a:cubicBezTo>
                  <a:pt x="698645" y="1669239"/>
                  <a:pt x="38230" y="1351050"/>
                  <a:pt x="0" y="839972"/>
                </a:cubicBezTo>
                <a:close/>
              </a:path>
            </a:pathLst>
          </a:custGeom>
          <a:solidFill>
            <a:srgbClr val="FFFF00"/>
          </a:solidFill>
          <a:ln w="57150"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sd="4216602128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3 </a:t>
            </a:r>
            <a:r>
              <a:rPr kumimoji="0" lang="th-TH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ส่วน</a:t>
            </a:r>
          </a:p>
        </p:txBody>
      </p:sp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BFE6863B-966B-9FF6-1848-4A7D06B398D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5577" y="4643324"/>
            <a:ext cx="1720304" cy="1720304"/>
          </a:xfrm>
          <a:prstGeom prst="rect">
            <a:avLst/>
          </a:prstGeom>
        </p:spPr>
      </p:pic>
      <p:pic>
        <p:nvPicPr>
          <p:cNvPr id="9" name="รูปภาพ 8">
            <a:extLst>
              <a:ext uri="{FF2B5EF4-FFF2-40B4-BE49-F238E27FC236}">
                <a16:creationId xmlns:a16="http://schemas.microsoft.com/office/drawing/2014/main" id="{2BA5DC55-466E-9CB0-8724-D3A8717353F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7643" b="95064" l="4453" r="97969">
                        <a14:foregroundMark x1="15000" y1="56449" x2="53516" y2="58678"/>
                        <a14:foregroundMark x1="53516" y1="58678" x2="86484" y2="17675"/>
                        <a14:foregroundMark x1="11563" y1="49920" x2="4609" y2="49920"/>
                        <a14:foregroundMark x1="34609" y1="83997" x2="36328" y2="95143"/>
                        <a14:foregroundMark x1="82969" y1="10589" x2="97969" y2="76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0267" y="4784270"/>
            <a:ext cx="1845258" cy="181066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B020E6B3-50DA-4D63-11A6-0D217043745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23" r="12152"/>
          <a:stretch/>
        </p:blipFill>
        <p:spPr>
          <a:xfrm>
            <a:off x="8581217" y="1793036"/>
            <a:ext cx="3334558" cy="4591408"/>
          </a:xfrm>
          <a:prstGeom prst="rect">
            <a:avLst/>
          </a:prstGeom>
        </p:spPr>
      </p:pic>
      <p:pic>
        <p:nvPicPr>
          <p:cNvPr id="8" name="รูปภาพ 5">
            <a:hlinkClick r:id="rId13" action="ppaction://hlinksldjump">
              <a:snd r:embed="rId7" name="click.wav"/>
            </a:hlinkClick>
            <a:extLst>
              <a:ext uri="{FF2B5EF4-FFF2-40B4-BE49-F238E27FC236}">
                <a16:creationId xmlns:a16="http://schemas.microsoft.com/office/drawing/2014/main" id="{0C8BCF8D-83E6-D36D-D27B-693C8D520A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7725" y="263525"/>
            <a:ext cx="814388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920374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7000"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000"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ตัวแทนเนื้อหา 4">
            <a:hlinkClick r:id="rId3" action="ppaction://hlinksldjump">
              <a:snd r:embed="rId4" name="click.wav"/>
            </a:hlinkClick>
            <a:extLst>
              <a:ext uri="{FF2B5EF4-FFF2-40B4-BE49-F238E27FC236}">
                <a16:creationId xmlns:a16="http://schemas.microsoft.com/office/drawing/2014/main" id="{2FF38261-B282-834A-20AA-214B31B872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49497" y1="48271" x2="37437" y2="52180"/>
                        <a14:foregroundMark x1="37437" y1="52180" x2="36809" y2="521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57" t="14489" r="22305" b="8295"/>
          <a:stretch/>
        </p:blipFill>
        <p:spPr>
          <a:xfrm>
            <a:off x="668173" y="1323922"/>
            <a:ext cx="1247594" cy="1433598"/>
          </a:xfrm>
        </p:spPr>
      </p:pic>
      <p:pic>
        <p:nvPicPr>
          <p:cNvPr id="6" name="ตัวแทนเนื้อหา 4">
            <a:hlinkClick r:id="rId7" action="ppaction://hlinksldjump">
              <a:snd r:embed="rId4" name="click.wav"/>
            </a:hlinkClick>
            <a:extLst>
              <a:ext uri="{FF2B5EF4-FFF2-40B4-BE49-F238E27FC236}">
                <a16:creationId xmlns:a16="http://schemas.microsoft.com/office/drawing/2014/main" id="{FB2D41A2-CB01-A8E8-95D1-3B45AF8FA9F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49497" y1="48271" x2="37437" y2="52180"/>
                        <a14:foregroundMark x1="37437" y1="52180" x2="36809" y2="521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57" t="14489" r="22305" b="8295"/>
          <a:stretch/>
        </p:blipFill>
        <p:spPr bwMode="auto">
          <a:xfrm>
            <a:off x="2030902" y="1323919"/>
            <a:ext cx="1247594" cy="1433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ตัวแทนเนื้อหา 4">
            <a:hlinkClick r:id="rId8" action="ppaction://hlinksldjump">
              <a:snd r:embed="rId4" name="click.wav"/>
            </a:hlinkClick>
            <a:extLst>
              <a:ext uri="{FF2B5EF4-FFF2-40B4-BE49-F238E27FC236}">
                <a16:creationId xmlns:a16="http://schemas.microsoft.com/office/drawing/2014/main" id="{E35584DA-EE7F-E616-55F7-85382445B04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49497" y1="48271" x2="37437" y2="52180"/>
                        <a14:foregroundMark x1="37437" y1="52180" x2="36809" y2="521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57" t="14489" r="22305" b="8295"/>
          <a:stretch/>
        </p:blipFill>
        <p:spPr bwMode="auto">
          <a:xfrm>
            <a:off x="3393631" y="1323919"/>
            <a:ext cx="1247594" cy="1433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ตัวแทนเนื้อหา 4">
            <a:hlinkClick r:id="rId9" action="ppaction://hlinksldjump">
              <a:snd r:embed="rId4" name="click.wav"/>
            </a:hlinkClick>
            <a:extLst>
              <a:ext uri="{FF2B5EF4-FFF2-40B4-BE49-F238E27FC236}">
                <a16:creationId xmlns:a16="http://schemas.microsoft.com/office/drawing/2014/main" id="{BA0DC697-8A27-5BE5-6C3F-F55E8F20C6E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49497" y1="48271" x2="37437" y2="52180"/>
                        <a14:foregroundMark x1="37437" y1="52180" x2="36809" y2="521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57" t="14489" r="22305" b="8295"/>
          <a:stretch/>
        </p:blipFill>
        <p:spPr bwMode="auto">
          <a:xfrm>
            <a:off x="4756360" y="1322088"/>
            <a:ext cx="1247594" cy="1433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ตัวแทนเนื้อหา 4">
            <a:hlinkClick r:id="rId10" action="ppaction://hlinksldjump">
              <a:snd r:embed="rId4" name="click.wav"/>
            </a:hlinkClick>
            <a:extLst>
              <a:ext uri="{FF2B5EF4-FFF2-40B4-BE49-F238E27FC236}">
                <a16:creationId xmlns:a16="http://schemas.microsoft.com/office/drawing/2014/main" id="{F856BCB5-BBF5-7B28-41EC-81F2B90359D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49497" y1="48271" x2="37437" y2="52180"/>
                        <a14:foregroundMark x1="37437" y1="52180" x2="36809" y2="521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57" t="14489" r="22305" b="8295"/>
          <a:stretch/>
        </p:blipFill>
        <p:spPr bwMode="auto">
          <a:xfrm>
            <a:off x="6119089" y="1322088"/>
            <a:ext cx="1247594" cy="1433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ตัวแทนเนื้อหา 4">
            <a:hlinkClick r:id="rId11" action="ppaction://hlinksldjump">
              <a:snd r:embed="rId4" name="click.wav"/>
            </a:hlinkClick>
            <a:extLst>
              <a:ext uri="{FF2B5EF4-FFF2-40B4-BE49-F238E27FC236}">
                <a16:creationId xmlns:a16="http://schemas.microsoft.com/office/drawing/2014/main" id="{6A94F13B-8E0D-DB3A-76B3-9899A0A8688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49497" y1="48271" x2="37437" y2="52180"/>
                        <a14:foregroundMark x1="37437" y1="52180" x2="36809" y2="521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57" t="14489" r="22305" b="8295"/>
          <a:stretch/>
        </p:blipFill>
        <p:spPr bwMode="auto">
          <a:xfrm>
            <a:off x="6119089" y="3149014"/>
            <a:ext cx="1247594" cy="1433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ตัวแทนเนื้อหา 4">
            <a:hlinkClick r:id="rId12" action="ppaction://hlinksldjump">
              <a:snd r:embed="rId4" name="click.wav"/>
            </a:hlinkClick>
            <a:extLst>
              <a:ext uri="{FF2B5EF4-FFF2-40B4-BE49-F238E27FC236}">
                <a16:creationId xmlns:a16="http://schemas.microsoft.com/office/drawing/2014/main" id="{B221F733-73DA-D575-639B-CAF65A95BD3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49497" y1="48271" x2="37437" y2="52180"/>
                        <a14:foregroundMark x1="37437" y1="52180" x2="36809" y2="521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57" t="14489" r="22305" b="8295"/>
          <a:stretch/>
        </p:blipFill>
        <p:spPr bwMode="auto">
          <a:xfrm>
            <a:off x="668173" y="3150845"/>
            <a:ext cx="1247594" cy="1433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ตัวแทนเนื้อหา 4">
            <a:hlinkClick r:id="rId13" action="ppaction://hlinksldjump">
              <a:snd r:embed="rId4" name="click.wav"/>
            </a:hlinkClick>
            <a:extLst>
              <a:ext uri="{FF2B5EF4-FFF2-40B4-BE49-F238E27FC236}">
                <a16:creationId xmlns:a16="http://schemas.microsoft.com/office/drawing/2014/main" id="{36EAADB6-0E93-035B-C8F1-B75674D1FEB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49497" y1="48271" x2="37437" y2="52180"/>
                        <a14:foregroundMark x1="37437" y1="52180" x2="36809" y2="521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57" t="14489" r="22305" b="8295"/>
          <a:stretch/>
        </p:blipFill>
        <p:spPr bwMode="auto">
          <a:xfrm>
            <a:off x="2030902" y="3149014"/>
            <a:ext cx="1247594" cy="1433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ตัวแทนเนื้อหา 4">
            <a:hlinkClick r:id="rId14" action="ppaction://hlinksldjump">
              <a:snd r:embed="rId4" name="click.wav"/>
            </a:hlinkClick>
            <a:extLst>
              <a:ext uri="{FF2B5EF4-FFF2-40B4-BE49-F238E27FC236}">
                <a16:creationId xmlns:a16="http://schemas.microsoft.com/office/drawing/2014/main" id="{0C8D80C0-64AD-418D-A1B8-3571BDB1E70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49497" y1="48271" x2="37437" y2="52180"/>
                        <a14:foregroundMark x1="37437" y1="52180" x2="36809" y2="521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57" t="14489" r="22305" b="8295"/>
          <a:stretch/>
        </p:blipFill>
        <p:spPr bwMode="auto">
          <a:xfrm>
            <a:off x="3393631" y="3149014"/>
            <a:ext cx="1247594" cy="1433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ตัวแทนเนื้อหา 4">
            <a:hlinkClick r:id="rId15" action="ppaction://hlinksldjump">
              <a:snd r:embed="rId4" name="click.wav"/>
            </a:hlinkClick>
            <a:extLst>
              <a:ext uri="{FF2B5EF4-FFF2-40B4-BE49-F238E27FC236}">
                <a16:creationId xmlns:a16="http://schemas.microsoft.com/office/drawing/2014/main" id="{F1797DE7-9CA9-5515-5181-3F7D30B5DC6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49497" y1="48271" x2="37437" y2="52180"/>
                        <a14:foregroundMark x1="37437" y1="52180" x2="36809" y2="521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57" t="14489" r="22305" b="8295"/>
          <a:stretch/>
        </p:blipFill>
        <p:spPr bwMode="auto">
          <a:xfrm>
            <a:off x="4756360" y="3149014"/>
            <a:ext cx="1247594" cy="1433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ตัวแทนเนื้อหา 4">
            <a:hlinkClick r:id="rId16" action="ppaction://hlinksldjump">
              <a:snd r:embed="rId4" name="click.wav"/>
            </a:hlinkClick>
            <a:extLst>
              <a:ext uri="{FF2B5EF4-FFF2-40B4-BE49-F238E27FC236}">
                <a16:creationId xmlns:a16="http://schemas.microsoft.com/office/drawing/2014/main" id="{511A4023-E1AC-DB9A-495C-3732A1FFDF3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49497" y1="48271" x2="37437" y2="52180"/>
                        <a14:foregroundMark x1="37437" y1="52180" x2="36809" y2="521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57" t="14489" r="22305" b="8295"/>
          <a:stretch/>
        </p:blipFill>
        <p:spPr bwMode="auto">
          <a:xfrm>
            <a:off x="6119089" y="4983110"/>
            <a:ext cx="1247594" cy="1433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ตัวแทนเนื้อหา 4">
            <a:hlinkClick r:id="rId17" action="ppaction://hlinksldjump">
              <a:snd r:embed="rId4" name="click.wav"/>
            </a:hlinkClick>
            <a:extLst>
              <a:ext uri="{FF2B5EF4-FFF2-40B4-BE49-F238E27FC236}">
                <a16:creationId xmlns:a16="http://schemas.microsoft.com/office/drawing/2014/main" id="{E409D78E-8E58-B60B-1B13-5567248FCA1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49497" y1="48271" x2="37437" y2="52180"/>
                        <a14:foregroundMark x1="37437" y1="52180" x2="36809" y2="521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57" t="14489" r="22305" b="8295"/>
          <a:stretch/>
        </p:blipFill>
        <p:spPr bwMode="auto">
          <a:xfrm>
            <a:off x="668173" y="4984941"/>
            <a:ext cx="1247594" cy="1433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ตัวแทนเนื้อหา 4">
            <a:hlinkClick r:id="rId18" action="ppaction://hlinksldjump">
              <a:snd r:embed="rId4" name="click.wav"/>
            </a:hlinkClick>
            <a:extLst>
              <a:ext uri="{FF2B5EF4-FFF2-40B4-BE49-F238E27FC236}">
                <a16:creationId xmlns:a16="http://schemas.microsoft.com/office/drawing/2014/main" id="{7D946138-4383-1375-CB49-78249F33E23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49497" y1="48271" x2="37437" y2="52180"/>
                        <a14:foregroundMark x1="37437" y1="52180" x2="36809" y2="521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57" t="14489" r="22305" b="8295"/>
          <a:stretch/>
        </p:blipFill>
        <p:spPr bwMode="auto">
          <a:xfrm>
            <a:off x="2030902" y="4983110"/>
            <a:ext cx="1247594" cy="1433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ตัวแทนเนื้อหา 4">
            <a:hlinkClick r:id="rId19" action="ppaction://hlinksldjump">
              <a:snd r:embed="rId4" name="click.wav"/>
            </a:hlinkClick>
            <a:extLst>
              <a:ext uri="{FF2B5EF4-FFF2-40B4-BE49-F238E27FC236}">
                <a16:creationId xmlns:a16="http://schemas.microsoft.com/office/drawing/2014/main" id="{5022C6EF-99F6-DD87-5115-121CEE2EE98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49497" y1="48271" x2="37437" y2="52180"/>
                        <a14:foregroundMark x1="37437" y1="52180" x2="36809" y2="521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57" t="14489" r="22305" b="8295"/>
          <a:stretch/>
        </p:blipFill>
        <p:spPr bwMode="auto">
          <a:xfrm>
            <a:off x="3393631" y="4983110"/>
            <a:ext cx="1247594" cy="1433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ตัวแทนเนื้อหา 4">
            <a:hlinkClick r:id="rId20" action="ppaction://hlinksldjump">
              <a:snd r:embed="rId4" name="click.wav"/>
            </a:hlinkClick>
            <a:extLst>
              <a:ext uri="{FF2B5EF4-FFF2-40B4-BE49-F238E27FC236}">
                <a16:creationId xmlns:a16="http://schemas.microsoft.com/office/drawing/2014/main" id="{CDDE322A-56C4-0591-3242-F709112D9A8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49497" y1="48271" x2="37437" y2="52180"/>
                        <a14:foregroundMark x1="37437" y1="52180" x2="36809" y2="521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57" t="14489" r="22305" b="8295"/>
          <a:stretch/>
        </p:blipFill>
        <p:spPr bwMode="auto">
          <a:xfrm>
            <a:off x="4756360" y="4983110"/>
            <a:ext cx="1247594" cy="1433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ตัวแทนเนื้อหา 4">
            <a:hlinkClick r:id="rId21" action="ppaction://hlinksldjump">
              <a:snd r:embed="rId4" name="click.wav"/>
            </a:hlinkClick>
            <a:extLst>
              <a:ext uri="{FF2B5EF4-FFF2-40B4-BE49-F238E27FC236}">
                <a16:creationId xmlns:a16="http://schemas.microsoft.com/office/drawing/2014/main" id="{B93387CA-D053-06C5-0464-48E1C95EED3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49497" y1="48271" x2="37437" y2="52180"/>
                        <a14:foregroundMark x1="37437" y1="52180" x2="36809" y2="521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57" t="14489" r="22305" b="8295"/>
          <a:stretch/>
        </p:blipFill>
        <p:spPr bwMode="auto">
          <a:xfrm>
            <a:off x="7481818" y="1316749"/>
            <a:ext cx="1247594" cy="1433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ตัวแทนเนื้อหา 4">
            <a:hlinkClick r:id="rId22" action="ppaction://hlinksldjump">
              <a:snd r:embed="rId4" name="click.wav"/>
            </a:hlinkClick>
            <a:extLst>
              <a:ext uri="{FF2B5EF4-FFF2-40B4-BE49-F238E27FC236}">
                <a16:creationId xmlns:a16="http://schemas.microsoft.com/office/drawing/2014/main" id="{235AF0E0-32C4-7871-84EE-E7C17011846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49497" y1="48271" x2="37437" y2="52180"/>
                        <a14:foregroundMark x1="37437" y1="52180" x2="36809" y2="521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57" t="14489" r="22305" b="8295"/>
          <a:stretch/>
        </p:blipFill>
        <p:spPr bwMode="auto">
          <a:xfrm>
            <a:off x="8844547" y="1314918"/>
            <a:ext cx="1247594" cy="1433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ตัวแทนเนื้อหา 4">
            <a:hlinkClick r:id="rId23" action="ppaction://hlinksldjump">
              <a:snd r:embed="rId4" name="click.wav"/>
            </a:hlinkClick>
            <a:extLst>
              <a:ext uri="{FF2B5EF4-FFF2-40B4-BE49-F238E27FC236}">
                <a16:creationId xmlns:a16="http://schemas.microsoft.com/office/drawing/2014/main" id="{8B111697-C7B9-76B4-D5CF-3246A4EBC0A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49497" y1="48271" x2="37437" y2="52180"/>
                        <a14:foregroundMark x1="37437" y1="52180" x2="36809" y2="521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57" t="14489" r="22305" b="8295"/>
          <a:stretch/>
        </p:blipFill>
        <p:spPr bwMode="auto">
          <a:xfrm>
            <a:off x="10207276" y="1314918"/>
            <a:ext cx="1247594" cy="1433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ตัวแทนเนื้อหา 4">
            <a:hlinkClick r:id="rId24" action="ppaction://hlinksldjump">
              <a:snd r:embed="rId4" name="click.wav"/>
            </a:hlinkClick>
            <a:extLst>
              <a:ext uri="{FF2B5EF4-FFF2-40B4-BE49-F238E27FC236}">
                <a16:creationId xmlns:a16="http://schemas.microsoft.com/office/drawing/2014/main" id="{A4471774-44BC-D07C-033B-BB993C09282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49497" y1="48271" x2="37437" y2="52180"/>
                        <a14:foregroundMark x1="37437" y1="52180" x2="36809" y2="521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57" t="14489" r="22305" b="8295"/>
          <a:stretch/>
        </p:blipFill>
        <p:spPr bwMode="auto">
          <a:xfrm>
            <a:off x="10207276" y="3141844"/>
            <a:ext cx="1247594" cy="1433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ตัวแทนเนื้อหา 4">
            <a:hlinkClick r:id="rId25" action="ppaction://hlinksldjump">
              <a:snd r:embed="rId4" name="click.wav"/>
            </a:hlinkClick>
            <a:extLst>
              <a:ext uri="{FF2B5EF4-FFF2-40B4-BE49-F238E27FC236}">
                <a16:creationId xmlns:a16="http://schemas.microsoft.com/office/drawing/2014/main" id="{4707193C-8F23-6DF4-F6B9-523208B2213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49497" y1="48271" x2="37437" y2="52180"/>
                        <a14:foregroundMark x1="37437" y1="52180" x2="36809" y2="521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57" t="14489" r="22305" b="8295"/>
          <a:stretch/>
        </p:blipFill>
        <p:spPr bwMode="auto">
          <a:xfrm>
            <a:off x="7481818" y="3141844"/>
            <a:ext cx="1247594" cy="1433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ตัวแทนเนื้อหา 4">
            <a:hlinkClick r:id="rId26" action="ppaction://hlinksldjump">
              <a:snd r:embed="rId4" name="click.wav"/>
            </a:hlinkClick>
            <a:extLst>
              <a:ext uri="{FF2B5EF4-FFF2-40B4-BE49-F238E27FC236}">
                <a16:creationId xmlns:a16="http://schemas.microsoft.com/office/drawing/2014/main" id="{9DE7CC35-E1A3-A121-66F6-6578D85A7D3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49497" y1="48271" x2="37437" y2="52180"/>
                        <a14:foregroundMark x1="37437" y1="52180" x2="36809" y2="521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57" t="14489" r="22305" b="8295"/>
          <a:stretch/>
        </p:blipFill>
        <p:spPr bwMode="auto">
          <a:xfrm>
            <a:off x="8844547" y="3141844"/>
            <a:ext cx="1247594" cy="1433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ตัวแทนเนื้อหา 4">
            <a:hlinkClick r:id="rId27" action="ppaction://hlinksldjump">
              <a:snd r:embed="rId4" name="click.wav"/>
            </a:hlinkClick>
            <a:extLst>
              <a:ext uri="{FF2B5EF4-FFF2-40B4-BE49-F238E27FC236}">
                <a16:creationId xmlns:a16="http://schemas.microsoft.com/office/drawing/2014/main" id="{B9FE7EF4-D256-6B2D-E003-0971A77B733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49497" y1="48271" x2="37437" y2="52180"/>
                        <a14:foregroundMark x1="37437" y1="52180" x2="36809" y2="521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57" t="14489" r="22305" b="8295"/>
          <a:stretch/>
        </p:blipFill>
        <p:spPr bwMode="auto">
          <a:xfrm>
            <a:off x="10207276" y="4975940"/>
            <a:ext cx="1247594" cy="1433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ตัวแทนเนื้อหา 4">
            <a:hlinkClick r:id="rId28" action="ppaction://hlinksldjump">
              <a:snd r:embed="rId4" name="click.wav"/>
            </a:hlinkClick>
            <a:extLst>
              <a:ext uri="{FF2B5EF4-FFF2-40B4-BE49-F238E27FC236}">
                <a16:creationId xmlns:a16="http://schemas.microsoft.com/office/drawing/2014/main" id="{D9581507-E362-2B8D-4789-BF978C7A7C3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49497" y1="48271" x2="37437" y2="52180"/>
                        <a14:foregroundMark x1="37437" y1="52180" x2="36809" y2="521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57" t="14489" r="22305" b="8295"/>
          <a:stretch/>
        </p:blipFill>
        <p:spPr bwMode="auto">
          <a:xfrm>
            <a:off x="7481818" y="4975940"/>
            <a:ext cx="1247594" cy="1433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ตัวแทนเนื้อหา 4">
            <a:hlinkClick r:id="rId29" action="ppaction://hlinksldjump">
              <a:snd r:embed="rId4" name="click.wav"/>
            </a:hlinkClick>
            <a:extLst>
              <a:ext uri="{FF2B5EF4-FFF2-40B4-BE49-F238E27FC236}">
                <a16:creationId xmlns:a16="http://schemas.microsoft.com/office/drawing/2014/main" id="{8209FA7B-D6E6-8210-CDEF-6A22333C678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49497" y1="48271" x2="37437" y2="52180"/>
                        <a14:foregroundMark x1="37437" y1="52180" x2="36809" y2="521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557" t="14489" r="22305" b="8295"/>
          <a:stretch/>
        </p:blipFill>
        <p:spPr bwMode="auto">
          <a:xfrm>
            <a:off x="8844547" y="4975940"/>
            <a:ext cx="1247594" cy="1433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สี่เหลี่ยมผืนผ้า: มุมมน 28">
            <a:extLst>
              <a:ext uri="{FF2B5EF4-FFF2-40B4-BE49-F238E27FC236}">
                <a16:creationId xmlns:a16="http://schemas.microsoft.com/office/drawing/2014/main" id="{907AD825-EEA0-5181-C201-F68B9160E76F}"/>
              </a:ext>
            </a:extLst>
          </p:cNvPr>
          <p:cNvSpPr/>
          <p:nvPr/>
        </p:nvSpPr>
        <p:spPr>
          <a:xfrm>
            <a:off x="4017428" y="441292"/>
            <a:ext cx="4391246" cy="765544"/>
          </a:xfrm>
          <a:custGeom>
            <a:avLst/>
            <a:gdLst>
              <a:gd name="connsiteX0" fmla="*/ 0 w 4391246"/>
              <a:gd name="connsiteY0" fmla="*/ 382772 h 765544"/>
              <a:gd name="connsiteX1" fmla="*/ 382772 w 4391246"/>
              <a:gd name="connsiteY1" fmla="*/ 0 h 765544"/>
              <a:gd name="connsiteX2" fmla="*/ 1023313 w 4391246"/>
              <a:gd name="connsiteY2" fmla="*/ 0 h 765544"/>
              <a:gd name="connsiteX3" fmla="*/ 1700110 w 4391246"/>
              <a:gd name="connsiteY3" fmla="*/ 0 h 765544"/>
              <a:gd name="connsiteX4" fmla="*/ 2268137 w 4391246"/>
              <a:gd name="connsiteY4" fmla="*/ 0 h 765544"/>
              <a:gd name="connsiteX5" fmla="*/ 2763650 w 4391246"/>
              <a:gd name="connsiteY5" fmla="*/ 0 h 765544"/>
              <a:gd name="connsiteX6" fmla="*/ 3440447 w 4391246"/>
              <a:gd name="connsiteY6" fmla="*/ 0 h 765544"/>
              <a:gd name="connsiteX7" fmla="*/ 4008474 w 4391246"/>
              <a:gd name="connsiteY7" fmla="*/ 0 h 765544"/>
              <a:gd name="connsiteX8" fmla="*/ 4391246 w 4391246"/>
              <a:gd name="connsiteY8" fmla="*/ 382772 h 765544"/>
              <a:gd name="connsiteX9" fmla="*/ 4391246 w 4391246"/>
              <a:gd name="connsiteY9" fmla="*/ 382772 h 765544"/>
              <a:gd name="connsiteX10" fmla="*/ 4008474 w 4391246"/>
              <a:gd name="connsiteY10" fmla="*/ 765544 h 765544"/>
              <a:gd name="connsiteX11" fmla="*/ 3367933 w 4391246"/>
              <a:gd name="connsiteY11" fmla="*/ 765544 h 765544"/>
              <a:gd name="connsiteX12" fmla="*/ 2836164 w 4391246"/>
              <a:gd name="connsiteY12" fmla="*/ 765544 h 765544"/>
              <a:gd name="connsiteX13" fmla="*/ 2304394 w 4391246"/>
              <a:gd name="connsiteY13" fmla="*/ 765544 h 765544"/>
              <a:gd name="connsiteX14" fmla="*/ 1700110 w 4391246"/>
              <a:gd name="connsiteY14" fmla="*/ 765544 h 765544"/>
              <a:gd name="connsiteX15" fmla="*/ 1132084 w 4391246"/>
              <a:gd name="connsiteY15" fmla="*/ 765544 h 765544"/>
              <a:gd name="connsiteX16" fmla="*/ 382772 w 4391246"/>
              <a:gd name="connsiteY16" fmla="*/ 765544 h 765544"/>
              <a:gd name="connsiteX17" fmla="*/ 0 w 4391246"/>
              <a:gd name="connsiteY17" fmla="*/ 382772 h 765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391246" h="765544" fill="none" extrusionOk="0">
                <a:moveTo>
                  <a:pt x="0" y="382772"/>
                </a:moveTo>
                <a:cubicBezTo>
                  <a:pt x="-24168" y="211747"/>
                  <a:pt x="205225" y="22157"/>
                  <a:pt x="382772" y="0"/>
                </a:cubicBezTo>
                <a:cubicBezTo>
                  <a:pt x="693851" y="2155"/>
                  <a:pt x="885131" y="31033"/>
                  <a:pt x="1023313" y="0"/>
                </a:cubicBezTo>
                <a:cubicBezTo>
                  <a:pt x="1161495" y="-31033"/>
                  <a:pt x="1545156" y="-27520"/>
                  <a:pt x="1700110" y="0"/>
                </a:cubicBezTo>
                <a:cubicBezTo>
                  <a:pt x="1855064" y="27520"/>
                  <a:pt x="2130481" y="17614"/>
                  <a:pt x="2268137" y="0"/>
                </a:cubicBezTo>
                <a:cubicBezTo>
                  <a:pt x="2405793" y="-17614"/>
                  <a:pt x="2575497" y="5750"/>
                  <a:pt x="2763650" y="0"/>
                </a:cubicBezTo>
                <a:cubicBezTo>
                  <a:pt x="2951803" y="-5750"/>
                  <a:pt x="3143925" y="-33475"/>
                  <a:pt x="3440447" y="0"/>
                </a:cubicBezTo>
                <a:cubicBezTo>
                  <a:pt x="3736969" y="33475"/>
                  <a:pt x="3734777" y="24966"/>
                  <a:pt x="4008474" y="0"/>
                </a:cubicBezTo>
                <a:cubicBezTo>
                  <a:pt x="4248648" y="29695"/>
                  <a:pt x="4371059" y="209139"/>
                  <a:pt x="4391246" y="382772"/>
                </a:cubicBezTo>
                <a:lnTo>
                  <a:pt x="4391246" y="382772"/>
                </a:lnTo>
                <a:cubicBezTo>
                  <a:pt x="4376390" y="549285"/>
                  <a:pt x="4208601" y="788863"/>
                  <a:pt x="4008474" y="765544"/>
                </a:cubicBezTo>
                <a:cubicBezTo>
                  <a:pt x="3801345" y="762559"/>
                  <a:pt x="3638065" y="735035"/>
                  <a:pt x="3367933" y="765544"/>
                </a:cubicBezTo>
                <a:cubicBezTo>
                  <a:pt x="3097801" y="796053"/>
                  <a:pt x="2955394" y="762923"/>
                  <a:pt x="2836164" y="765544"/>
                </a:cubicBezTo>
                <a:cubicBezTo>
                  <a:pt x="2716934" y="768165"/>
                  <a:pt x="2540365" y="761299"/>
                  <a:pt x="2304394" y="765544"/>
                </a:cubicBezTo>
                <a:cubicBezTo>
                  <a:pt x="2068423" y="769790"/>
                  <a:pt x="1828384" y="751077"/>
                  <a:pt x="1700110" y="765544"/>
                </a:cubicBezTo>
                <a:cubicBezTo>
                  <a:pt x="1571836" y="780011"/>
                  <a:pt x="1396108" y="750849"/>
                  <a:pt x="1132084" y="765544"/>
                </a:cubicBezTo>
                <a:cubicBezTo>
                  <a:pt x="868060" y="780239"/>
                  <a:pt x="540356" y="745689"/>
                  <a:pt x="382772" y="765544"/>
                </a:cubicBezTo>
                <a:cubicBezTo>
                  <a:pt x="173743" y="759453"/>
                  <a:pt x="15466" y="637765"/>
                  <a:pt x="0" y="382772"/>
                </a:cubicBezTo>
                <a:close/>
              </a:path>
              <a:path w="4391246" h="765544" stroke="0" extrusionOk="0">
                <a:moveTo>
                  <a:pt x="0" y="382772"/>
                </a:moveTo>
                <a:cubicBezTo>
                  <a:pt x="-35501" y="156730"/>
                  <a:pt x="170153" y="37057"/>
                  <a:pt x="382772" y="0"/>
                </a:cubicBezTo>
                <a:cubicBezTo>
                  <a:pt x="513029" y="356"/>
                  <a:pt x="874678" y="29284"/>
                  <a:pt x="1023313" y="0"/>
                </a:cubicBezTo>
                <a:cubicBezTo>
                  <a:pt x="1171948" y="-29284"/>
                  <a:pt x="1365338" y="-28478"/>
                  <a:pt x="1663853" y="0"/>
                </a:cubicBezTo>
                <a:cubicBezTo>
                  <a:pt x="1962368" y="28478"/>
                  <a:pt x="1928690" y="13376"/>
                  <a:pt x="2159366" y="0"/>
                </a:cubicBezTo>
                <a:cubicBezTo>
                  <a:pt x="2390042" y="-13376"/>
                  <a:pt x="2558847" y="-6999"/>
                  <a:pt x="2763650" y="0"/>
                </a:cubicBezTo>
                <a:cubicBezTo>
                  <a:pt x="2968453" y="6999"/>
                  <a:pt x="3143631" y="-6149"/>
                  <a:pt x="3367933" y="0"/>
                </a:cubicBezTo>
                <a:cubicBezTo>
                  <a:pt x="3592235" y="6149"/>
                  <a:pt x="3780213" y="-1471"/>
                  <a:pt x="4008474" y="0"/>
                </a:cubicBezTo>
                <a:cubicBezTo>
                  <a:pt x="4202559" y="4101"/>
                  <a:pt x="4423795" y="169250"/>
                  <a:pt x="4391246" y="382772"/>
                </a:cubicBezTo>
                <a:lnTo>
                  <a:pt x="4391246" y="382772"/>
                </a:lnTo>
                <a:cubicBezTo>
                  <a:pt x="4410872" y="610818"/>
                  <a:pt x="4241575" y="776972"/>
                  <a:pt x="4008474" y="765544"/>
                </a:cubicBezTo>
                <a:cubicBezTo>
                  <a:pt x="3845310" y="793219"/>
                  <a:pt x="3666214" y="745471"/>
                  <a:pt x="3331676" y="765544"/>
                </a:cubicBezTo>
                <a:cubicBezTo>
                  <a:pt x="2997138" y="785617"/>
                  <a:pt x="2936963" y="745989"/>
                  <a:pt x="2799907" y="765544"/>
                </a:cubicBezTo>
                <a:cubicBezTo>
                  <a:pt x="2662851" y="785099"/>
                  <a:pt x="2328522" y="737636"/>
                  <a:pt x="2159366" y="765544"/>
                </a:cubicBezTo>
                <a:cubicBezTo>
                  <a:pt x="1990210" y="793452"/>
                  <a:pt x="1878217" y="771130"/>
                  <a:pt x="1627596" y="765544"/>
                </a:cubicBezTo>
                <a:cubicBezTo>
                  <a:pt x="1376975" y="759959"/>
                  <a:pt x="1169478" y="783981"/>
                  <a:pt x="1023313" y="765544"/>
                </a:cubicBezTo>
                <a:cubicBezTo>
                  <a:pt x="877148" y="747107"/>
                  <a:pt x="577241" y="760311"/>
                  <a:pt x="382772" y="765544"/>
                </a:cubicBezTo>
                <a:cubicBezTo>
                  <a:pt x="146293" y="722283"/>
                  <a:pt x="16394" y="579163"/>
                  <a:pt x="0" y="382772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2954219196">
                  <a:prstGeom prst="roundRect">
                    <a:avLst>
                      <a:gd name="adj" fmla="val 50000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Itim" panose="00000500000000000000" pitchFamily="50" charset="-34"/>
                <a:cs typeface="Itim" panose="00000500000000000000" pitchFamily="50" charset="-34"/>
              </a:rPr>
              <a:t>….</a:t>
            </a:r>
            <a:r>
              <a:rPr lang="th-TH" sz="3600" dirty="0">
                <a:solidFill>
                  <a:schemeClr val="tx1"/>
                </a:solidFill>
                <a:latin typeface="Itim" panose="00000500000000000000" pitchFamily="50" charset="-34"/>
                <a:cs typeface="Itim" panose="00000500000000000000" pitchFamily="50" charset="-34"/>
              </a:rPr>
              <a:t>มาจุ่มกันเถอะ</a:t>
            </a:r>
            <a:r>
              <a:rPr lang="en-US" sz="3600" dirty="0">
                <a:solidFill>
                  <a:schemeClr val="tx1"/>
                </a:solidFill>
                <a:latin typeface="Itim" panose="00000500000000000000" pitchFamily="50" charset="-34"/>
                <a:cs typeface="Itim" panose="00000500000000000000" pitchFamily="50" charset="-34"/>
              </a:rPr>
              <a:t>…</a:t>
            </a:r>
            <a:endParaRPr lang="th-TH" sz="3600" dirty="0">
              <a:solidFill>
                <a:schemeClr val="tx1"/>
              </a:solidFill>
              <a:latin typeface="Itim" panose="00000500000000000000" pitchFamily="50" charset="-34"/>
              <a:cs typeface="Itim" panose="00000500000000000000" pitchFamily="50" charset="-34"/>
            </a:endParaRPr>
          </a:p>
        </p:txBody>
      </p:sp>
      <p:sp>
        <p:nvSpPr>
          <p:cNvPr id="32" name="กล่องข้อความ 31">
            <a:extLst>
              <a:ext uri="{FF2B5EF4-FFF2-40B4-BE49-F238E27FC236}">
                <a16:creationId xmlns:a16="http://schemas.microsoft.com/office/drawing/2014/main" id="{2B8D228B-85D6-B5C4-3010-D26A7B9AB604}"/>
              </a:ext>
            </a:extLst>
          </p:cNvPr>
          <p:cNvSpPr txBox="1"/>
          <p:nvPr/>
        </p:nvSpPr>
        <p:spPr>
          <a:xfrm>
            <a:off x="551215" y="2694875"/>
            <a:ext cx="10506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Itim" panose="00000500000000000000" pitchFamily="50" charset="-34"/>
                <a:cs typeface="Itim" panose="00000500000000000000" pitchFamily="50" charset="-34"/>
              </a:rPr>
              <a:t>     1               2               3	           4	     5               6               7              8</a:t>
            </a:r>
            <a:endParaRPr lang="th-TH" dirty="0">
              <a:latin typeface="Itim" panose="00000500000000000000" pitchFamily="50" charset="-34"/>
              <a:cs typeface="Itim" panose="00000500000000000000" pitchFamily="50" charset="-34"/>
            </a:endParaRPr>
          </a:p>
        </p:txBody>
      </p:sp>
      <p:sp>
        <p:nvSpPr>
          <p:cNvPr id="33" name="กล่องข้อความ 32">
            <a:extLst>
              <a:ext uri="{FF2B5EF4-FFF2-40B4-BE49-F238E27FC236}">
                <a16:creationId xmlns:a16="http://schemas.microsoft.com/office/drawing/2014/main" id="{4016725A-6CFD-D40B-BAE0-4B2B412EDAB9}"/>
              </a:ext>
            </a:extLst>
          </p:cNvPr>
          <p:cNvSpPr txBox="1"/>
          <p:nvPr/>
        </p:nvSpPr>
        <p:spPr>
          <a:xfrm>
            <a:off x="668173" y="4535347"/>
            <a:ext cx="10506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Itim" panose="00000500000000000000" pitchFamily="50" charset="-34"/>
                <a:cs typeface="Itim" panose="00000500000000000000" pitchFamily="50" charset="-34"/>
              </a:rPr>
              <a:t>     9              10           11	         13	   14             15             16             17</a:t>
            </a:r>
            <a:endParaRPr lang="th-TH" dirty="0">
              <a:latin typeface="Itim" panose="00000500000000000000" pitchFamily="50" charset="-34"/>
              <a:cs typeface="Itim" panose="00000500000000000000" pitchFamily="50" charset="-34"/>
            </a:endParaRPr>
          </a:p>
        </p:txBody>
      </p:sp>
      <p:sp>
        <p:nvSpPr>
          <p:cNvPr id="34" name="กล่องข้อความ 33">
            <a:extLst>
              <a:ext uri="{FF2B5EF4-FFF2-40B4-BE49-F238E27FC236}">
                <a16:creationId xmlns:a16="http://schemas.microsoft.com/office/drawing/2014/main" id="{18F3670D-3252-28C4-E469-A5DE3E8DA466}"/>
              </a:ext>
            </a:extLst>
          </p:cNvPr>
          <p:cNvSpPr txBox="1"/>
          <p:nvPr/>
        </p:nvSpPr>
        <p:spPr>
          <a:xfrm>
            <a:off x="551215" y="6384227"/>
            <a:ext cx="106236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Itim" panose="00000500000000000000" pitchFamily="50" charset="-34"/>
                <a:cs typeface="Itim" panose="00000500000000000000" pitchFamily="50" charset="-34"/>
              </a:rPr>
              <a:t>     18            19             20	          21	    22            23            24             25</a:t>
            </a:r>
            <a:endParaRPr lang="th-TH" dirty="0">
              <a:latin typeface="Itim" panose="00000500000000000000" pitchFamily="50" charset="-34"/>
              <a:cs typeface="Itim" panose="00000500000000000000" pitchFamily="50" charset="-34"/>
            </a:endParaRPr>
          </a:p>
        </p:txBody>
      </p:sp>
      <p:pic>
        <p:nvPicPr>
          <p:cNvPr id="35" name="รูปภาพ 34">
            <a:extLst>
              <a:ext uri="{FF2B5EF4-FFF2-40B4-BE49-F238E27FC236}">
                <a16:creationId xmlns:a16="http://schemas.microsoft.com/office/drawing/2014/main" id="{ED90DE87-8BE4-28BB-D266-2EF5D2B5A0AE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59" t="5144" r="13043" b="8826"/>
          <a:stretch/>
        </p:blipFill>
        <p:spPr>
          <a:xfrm rot="988981">
            <a:off x="3702842" y="190327"/>
            <a:ext cx="952805" cy="1154549"/>
          </a:xfrm>
          <a:prstGeom prst="rect">
            <a:avLst/>
          </a:prstGeom>
        </p:spPr>
      </p:pic>
      <p:pic>
        <p:nvPicPr>
          <p:cNvPr id="36" name="รูปภาพ 35">
            <a:extLst>
              <a:ext uri="{FF2B5EF4-FFF2-40B4-BE49-F238E27FC236}">
                <a16:creationId xmlns:a16="http://schemas.microsoft.com/office/drawing/2014/main" id="{06F0596C-3FA1-680A-3977-9916A4784D5F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2" t="9975" r="3740" b="5237"/>
          <a:stretch/>
        </p:blipFill>
        <p:spPr>
          <a:xfrm>
            <a:off x="7722138" y="134764"/>
            <a:ext cx="1247594" cy="1140274"/>
          </a:xfrm>
          <a:prstGeom prst="rect">
            <a:avLst/>
          </a:prstGeom>
        </p:spPr>
      </p:pic>
      <p:pic>
        <p:nvPicPr>
          <p:cNvPr id="2" name="รูปภาพ 1">
            <a:extLst>
              <a:ext uri="{FF2B5EF4-FFF2-40B4-BE49-F238E27FC236}">
                <a16:creationId xmlns:a16="http://schemas.microsoft.com/office/drawing/2014/main" id="{9C5D0EB2-885D-82DF-2991-0BF0675E68FE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47"/>
          <a:stretch/>
        </p:blipFill>
        <p:spPr>
          <a:xfrm>
            <a:off x="2562635" y="237479"/>
            <a:ext cx="983889" cy="1112326"/>
          </a:xfrm>
          <a:prstGeom prst="rect">
            <a:avLst/>
          </a:prstGeom>
        </p:spPr>
      </p:pic>
      <p:pic>
        <p:nvPicPr>
          <p:cNvPr id="3" name="รูปภาพ 2">
            <a:extLst>
              <a:ext uri="{FF2B5EF4-FFF2-40B4-BE49-F238E27FC236}">
                <a16:creationId xmlns:a16="http://schemas.microsoft.com/office/drawing/2014/main" id="{AF708D73-B330-D281-F7B1-9D693AB20111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9"/>
          <a:stretch/>
        </p:blipFill>
        <p:spPr>
          <a:xfrm rot="21264380">
            <a:off x="1253345" y="146282"/>
            <a:ext cx="1192724" cy="1268834"/>
          </a:xfrm>
          <a:prstGeom prst="rect">
            <a:avLst/>
          </a:prstGeom>
        </p:spPr>
      </p:pic>
      <p:pic>
        <p:nvPicPr>
          <p:cNvPr id="4" name="รูปภาพ 3">
            <a:extLst>
              <a:ext uri="{FF2B5EF4-FFF2-40B4-BE49-F238E27FC236}">
                <a16:creationId xmlns:a16="http://schemas.microsoft.com/office/drawing/2014/main" id="{BD6299EB-D18D-9D72-72F8-9D74A46CC42A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17" r="17547"/>
          <a:stretch/>
        </p:blipFill>
        <p:spPr>
          <a:xfrm rot="608952">
            <a:off x="9180687" y="16179"/>
            <a:ext cx="912367" cy="1377443"/>
          </a:xfrm>
          <a:prstGeom prst="rect">
            <a:avLst/>
          </a:prstGeom>
        </p:spPr>
      </p:pic>
      <p:pic>
        <p:nvPicPr>
          <p:cNvPr id="30" name="รูปภาพ 29">
            <a:extLst>
              <a:ext uri="{FF2B5EF4-FFF2-40B4-BE49-F238E27FC236}">
                <a16:creationId xmlns:a16="http://schemas.microsoft.com/office/drawing/2014/main" id="{4DBCBEEE-21DC-C234-752B-E6C78C25324F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23" r="12152"/>
          <a:stretch/>
        </p:blipFill>
        <p:spPr>
          <a:xfrm rot="21089911">
            <a:off x="10264787" y="81545"/>
            <a:ext cx="898016" cy="1236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6454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82F426C5-069E-16D6-E18A-899C6F69B90A}"/>
              </a:ext>
            </a:extLst>
          </p:cNvPr>
          <p:cNvGrpSpPr/>
          <p:nvPr/>
        </p:nvGrpSpPr>
        <p:grpSpPr>
          <a:xfrm>
            <a:off x="1052623" y="1168400"/>
            <a:ext cx="8165805" cy="2796363"/>
            <a:chOff x="1754372" y="1084521"/>
            <a:chExt cx="8846288" cy="2796363"/>
          </a:xfrm>
        </p:grpSpPr>
        <p:sp>
          <p:nvSpPr>
            <p:cNvPr id="2" name="สี่เหลี่ยมผืนผ้า: มุมมน 1">
              <a:extLst>
                <a:ext uri="{FF2B5EF4-FFF2-40B4-BE49-F238E27FC236}">
                  <a16:creationId xmlns:a16="http://schemas.microsoft.com/office/drawing/2014/main" id="{D6101353-67D5-9F83-200E-3AB480B0C471}"/>
                </a:ext>
              </a:extLst>
            </p:cNvPr>
            <p:cNvSpPr/>
            <p:nvPr/>
          </p:nvSpPr>
          <p:spPr>
            <a:xfrm>
              <a:off x="1754372" y="1084521"/>
              <a:ext cx="8846288" cy="2796363"/>
            </a:xfrm>
            <a:prstGeom prst="roundRect">
              <a:avLst>
                <a:gd name="adj" fmla="val 36439"/>
              </a:avLst>
            </a:prstGeom>
            <a:solidFill>
              <a:srgbClr val="FFEC8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2" name="สี่เหลี่ยมผืนผ้า: มุมมน 11">
              <a:extLst>
                <a:ext uri="{FF2B5EF4-FFF2-40B4-BE49-F238E27FC236}">
                  <a16:creationId xmlns:a16="http://schemas.microsoft.com/office/drawing/2014/main" id="{0755840C-71C1-4660-9F73-6A01EB899B19}"/>
                </a:ext>
              </a:extLst>
            </p:cNvPr>
            <p:cNvSpPr/>
            <p:nvPr/>
          </p:nvSpPr>
          <p:spPr>
            <a:xfrm>
              <a:off x="2147130" y="1270645"/>
              <a:ext cx="8060771" cy="2424113"/>
            </a:xfrm>
            <a:custGeom>
              <a:avLst/>
              <a:gdLst>
                <a:gd name="connsiteX0" fmla="*/ 0 w 8060771"/>
                <a:gd name="connsiteY0" fmla="*/ 810720 h 2424113"/>
                <a:gd name="connsiteX1" fmla="*/ 810720 w 8060771"/>
                <a:gd name="connsiteY1" fmla="*/ 0 h 2424113"/>
                <a:gd name="connsiteX2" fmla="*/ 1390260 w 8060771"/>
                <a:gd name="connsiteY2" fmla="*/ 0 h 2424113"/>
                <a:gd name="connsiteX3" fmla="*/ 1905406 w 8060771"/>
                <a:gd name="connsiteY3" fmla="*/ 0 h 2424113"/>
                <a:gd name="connsiteX4" fmla="*/ 2549339 w 8060771"/>
                <a:gd name="connsiteY4" fmla="*/ 0 h 2424113"/>
                <a:gd name="connsiteX5" fmla="*/ 3322059 w 8060771"/>
                <a:gd name="connsiteY5" fmla="*/ 0 h 2424113"/>
                <a:gd name="connsiteX6" fmla="*/ 4094779 w 8060771"/>
                <a:gd name="connsiteY6" fmla="*/ 0 h 2424113"/>
                <a:gd name="connsiteX7" fmla="*/ 4609925 w 8060771"/>
                <a:gd name="connsiteY7" fmla="*/ 0 h 2424113"/>
                <a:gd name="connsiteX8" fmla="*/ 5382645 w 8060771"/>
                <a:gd name="connsiteY8" fmla="*/ 0 h 2424113"/>
                <a:gd name="connsiteX9" fmla="*/ 5833398 w 8060771"/>
                <a:gd name="connsiteY9" fmla="*/ 0 h 2424113"/>
                <a:gd name="connsiteX10" fmla="*/ 6606118 w 8060771"/>
                <a:gd name="connsiteY10" fmla="*/ 0 h 2424113"/>
                <a:gd name="connsiteX11" fmla="*/ 7250051 w 8060771"/>
                <a:gd name="connsiteY11" fmla="*/ 0 h 2424113"/>
                <a:gd name="connsiteX12" fmla="*/ 8060771 w 8060771"/>
                <a:gd name="connsiteY12" fmla="*/ 810720 h 2424113"/>
                <a:gd name="connsiteX13" fmla="*/ 8060771 w 8060771"/>
                <a:gd name="connsiteY13" fmla="*/ 1187976 h 2424113"/>
                <a:gd name="connsiteX14" fmla="*/ 8060771 w 8060771"/>
                <a:gd name="connsiteY14" fmla="*/ 1613393 h 2424113"/>
                <a:gd name="connsiteX15" fmla="*/ 7250051 w 8060771"/>
                <a:gd name="connsiteY15" fmla="*/ 2424113 h 2424113"/>
                <a:gd name="connsiteX16" fmla="*/ 6606118 w 8060771"/>
                <a:gd name="connsiteY16" fmla="*/ 2424113 h 2424113"/>
                <a:gd name="connsiteX17" fmla="*/ 6090971 w 8060771"/>
                <a:gd name="connsiteY17" fmla="*/ 2424113 h 2424113"/>
                <a:gd name="connsiteX18" fmla="*/ 5575825 w 8060771"/>
                <a:gd name="connsiteY18" fmla="*/ 2424113 h 2424113"/>
                <a:gd name="connsiteX19" fmla="*/ 4867499 w 8060771"/>
                <a:gd name="connsiteY19" fmla="*/ 2424113 h 2424113"/>
                <a:gd name="connsiteX20" fmla="*/ 4352352 w 8060771"/>
                <a:gd name="connsiteY20" fmla="*/ 2424113 h 2424113"/>
                <a:gd name="connsiteX21" fmla="*/ 3772812 w 8060771"/>
                <a:gd name="connsiteY21" fmla="*/ 2424113 h 2424113"/>
                <a:gd name="connsiteX22" fmla="*/ 3193272 w 8060771"/>
                <a:gd name="connsiteY22" fmla="*/ 2424113 h 2424113"/>
                <a:gd name="connsiteX23" fmla="*/ 2678126 w 8060771"/>
                <a:gd name="connsiteY23" fmla="*/ 2424113 h 2424113"/>
                <a:gd name="connsiteX24" fmla="*/ 2227373 w 8060771"/>
                <a:gd name="connsiteY24" fmla="*/ 2424113 h 2424113"/>
                <a:gd name="connsiteX25" fmla="*/ 1583440 w 8060771"/>
                <a:gd name="connsiteY25" fmla="*/ 2424113 h 2424113"/>
                <a:gd name="connsiteX26" fmla="*/ 810720 w 8060771"/>
                <a:gd name="connsiteY26" fmla="*/ 2424113 h 2424113"/>
                <a:gd name="connsiteX27" fmla="*/ 0 w 8060771"/>
                <a:gd name="connsiteY27" fmla="*/ 1613393 h 2424113"/>
                <a:gd name="connsiteX28" fmla="*/ 0 w 8060771"/>
                <a:gd name="connsiteY28" fmla="*/ 1236137 h 2424113"/>
                <a:gd name="connsiteX29" fmla="*/ 0 w 8060771"/>
                <a:gd name="connsiteY29" fmla="*/ 810720 h 2424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8060771" h="2424113" fill="none" extrusionOk="0">
                  <a:moveTo>
                    <a:pt x="0" y="810720"/>
                  </a:moveTo>
                  <a:cubicBezTo>
                    <a:pt x="76166" y="424137"/>
                    <a:pt x="323066" y="66219"/>
                    <a:pt x="810720" y="0"/>
                  </a:cubicBezTo>
                  <a:cubicBezTo>
                    <a:pt x="1067396" y="5255"/>
                    <a:pt x="1105042" y="-17203"/>
                    <a:pt x="1390260" y="0"/>
                  </a:cubicBezTo>
                  <a:cubicBezTo>
                    <a:pt x="1675478" y="17203"/>
                    <a:pt x="1649436" y="-7248"/>
                    <a:pt x="1905406" y="0"/>
                  </a:cubicBezTo>
                  <a:cubicBezTo>
                    <a:pt x="2161376" y="7248"/>
                    <a:pt x="2353063" y="14237"/>
                    <a:pt x="2549339" y="0"/>
                  </a:cubicBezTo>
                  <a:cubicBezTo>
                    <a:pt x="2745615" y="-14237"/>
                    <a:pt x="2952195" y="29856"/>
                    <a:pt x="3322059" y="0"/>
                  </a:cubicBezTo>
                  <a:cubicBezTo>
                    <a:pt x="3691923" y="-29856"/>
                    <a:pt x="3800119" y="-11716"/>
                    <a:pt x="4094779" y="0"/>
                  </a:cubicBezTo>
                  <a:cubicBezTo>
                    <a:pt x="4389439" y="11716"/>
                    <a:pt x="4371711" y="1754"/>
                    <a:pt x="4609925" y="0"/>
                  </a:cubicBezTo>
                  <a:cubicBezTo>
                    <a:pt x="4848139" y="-1754"/>
                    <a:pt x="5076095" y="10284"/>
                    <a:pt x="5382645" y="0"/>
                  </a:cubicBezTo>
                  <a:cubicBezTo>
                    <a:pt x="5689195" y="-10284"/>
                    <a:pt x="5719005" y="-22282"/>
                    <a:pt x="5833398" y="0"/>
                  </a:cubicBezTo>
                  <a:cubicBezTo>
                    <a:pt x="5947791" y="22282"/>
                    <a:pt x="6399553" y="-3332"/>
                    <a:pt x="6606118" y="0"/>
                  </a:cubicBezTo>
                  <a:cubicBezTo>
                    <a:pt x="6812683" y="3332"/>
                    <a:pt x="6941828" y="4717"/>
                    <a:pt x="7250051" y="0"/>
                  </a:cubicBezTo>
                  <a:cubicBezTo>
                    <a:pt x="7688772" y="-37439"/>
                    <a:pt x="8096639" y="375148"/>
                    <a:pt x="8060771" y="810720"/>
                  </a:cubicBezTo>
                  <a:cubicBezTo>
                    <a:pt x="8076833" y="910224"/>
                    <a:pt x="8053402" y="1003056"/>
                    <a:pt x="8060771" y="1187976"/>
                  </a:cubicBezTo>
                  <a:cubicBezTo>
                    <a:pt x="8068140" y="1372896"/>
                    <a:pt x="8062623" y="1484563"/>
                    <a:pt x="8060771" y="1613393"/>
                  </a:cubicBezTo>
                  <a:cubicBezTo>
                    <a:pt x="8058981" y="2151652"/>
                    <a:pt x="7662024" y="2348318"/>
                    <a:pt x="7250051" y="2424113"/>
                  </a:cubicBezTo>
                  <a:cubicBezTo>
                    <a:pt x="6952095" y="2392649"/>
                    <a:pt x="6735702" y="2426485"/>
                    <a:pt x="6606118" y="2424113"/>
                  </a:cubicBezTo>
                  <a:cubicBezTo>
                    <a:pt x="6476534" y="2421741"/>
                    <a:pt x="6260706" y="2416712"/>
                    <a:pt x="6090971" y="2424113"/>
                  </a:cubicBezTo>
                  <a:cubicBezTo>
                    <a:pt x="5921236" y="2431514"/>
                    <a:pt x="5735920" y="2417005"/>
                    <a:pt x="5575825" y="2424113"/>
                  </a:cubicBezTo>
                  <a:cubicBezTo>
                    <a:pt x="5415730" y="2431221"/>
                    <a:pt x="5111398" y="2425956"/>
                    <a:pt x="4867499" y="2424113"/>
                  </a:cubicBezTo>
                  <a:cubicBezTo>
                    <a:pt x="4623600" y="2422270"/>
                    <a:pt x="4496112" y="2414076"/>
                    <a:pt x="4352352" y="2424113"/>
                  </a:cubicBezTo>
                  <a:cubicBezTo>
                    <a:pt x="4208592" y="2434150"/>
                    <a:pt x="4025173" y="2411542"/>
                    <a:pt x="3772812" y="2424113"/>
                  </a:cubicBezTo>
                  <a:cubicBezTo>
                    <a:pt x="3520451" y="2436684"/>
                    <a:pt x="3454330" y="2406560"/>
                    <a:pt x="3193272" y="2424113"/>
                  </a:cubicBezTo>
                  <a:cubicBezTo>
                    <a:pt x="2932214" y="2441666"/>
                    <a:pt x="2788436" y="2407302"/>
                    <a:pt x="2678126" y="2424113"/>
                  </a:cubicBezTo>
                  <a:cubicBezTo>
                    <a:pt x="2567816" y="2440924"/>
                    <a:pt x="2405918" y="2439166"/>
                    <a:pt x="2227373" y="2424113"/>
                  </a:cubicBezTo>
                  <a:cubicBezTo>
                    <a:pt x="2048828" y="2409060"/>
                    <a:pt x="1718118" y="2456229"/>
                    <a:pt x="1583440" y="2424113"/>
                  </a:cubicBezTo>
                  <a:cubicBezTo>
                    <a:pt x="1448762" y="2391997"/>
                    <a:pt x="1134855" y="2437405"/>
                    <a:pt x="810720" y="2424113"/>
                  </a:cubicBezTo>
                  <a:cubicBezTo>
                    <a:pt x="397451" y="2447209"/>
                    <a:pt x="8821" y="2048408"/>
                    <a:pt x="0" y="1613393"/>
                  </a:cubicBezTo>
                  <a:cubicBezTo>
                    <a:pt x="-1687" y="1535213"/>
                    <a:pt x="-15757" y="1322310"/>
                    <a:pt x="0" y="1236137"/>
                  </a:cubicBezTo>
                  <a:cubicBezTo>
                    <a:pt x="15757" y="1149964"/>
                    <a:pt x="7494" y="964912"/>
                    <a:pt x="0" y="810720"/>
                  </a:cubicBezTo>
                  <a:close/>
                </a:path>
                <a:path w="8060771" h="2424113" stroke="0" extrusionOk="0">
                  <a:moveTo>
                    <a:pt x="0" y="810720"/>
                  </a:moveTo>
                  <a:cubicBezTo>
                    <a:pt x="97999" y="327605"/>
                    <a:pt x="395514" y="22192"/>
                    <a:pt x="810720" y="0"/>
                  </a:cubicBezTo>
                  <a:cubicBezTo>
                    <a:pt x="1133410" y="-16329"/>
                    <a:pt x="1293856" y="15280"/>
                    <a:pt x="1519046" y="0"/>
                  </a:cubicBezTo>
                  <a:cubicBezTo>
                    <a:pt x="1744236" y="-15280"/>
                    <a:pt x="1882174" y="-7988"/>
                    <a:pt x="2098586" y="0"/>
                  </a:cubicBezTo>
                  <a:cubicBezTo>
                    <a:pt x="2314998" y="7988"/>
                    <a:pt x="2508093" y="12900"/>
                    <a:pt x="2742519" y="0"/>
                  </a:cubicBezTo>
                  <a:cubicBezTo>
                    <a:pt x="2976945" y="-12900"/>
                    <a:pt x="2975400" y="-3953"/>
                    <a:pt x="3193272" y="0"/>
                  </a:cubicBezTo>
                  <a:cubicBezTo>
                    <a:pt x="3411144" y="3953"/>
                    <a:pt x="3646868" y="14806"/>
                    <a:pt x="3772812" y="0"/>
                  </a:cubicBezTo>
                  <a:cubicBezTo>
                    <a:pt x="3898756" y="-14806"/>
                    <a:pt x="4144949" y="-6616"/>
                    <a:pt x="4287959" y="0"/>
                  </a:cubicBezTo>
                  <a:cubicBezTo>
                    <a:pt x="4430969" y="6616"/>
                    <a:pt x="4662280" y="-6205"/>
                    <a:pt x="4931892" y="0"/>
                  </a:cubicBezTo>
                  <a:cubicBezTo>
                    <a:pt x="5201504" y="6205"/>
                    <a:pt x="5286938" y="21445"/>
                    <a:pt x="5447038" y="0"/>
                  </a:cubicBezTo>
                  <a:cubicBezTo>
                    <a:pt x="5607138" y="-21445"/>
                    <a:pt x="5944737" y="-2887"/>
                    <a:pt x="6090971" y="0"/>
                  </a:cubicBezTo>
                  <a:cubicBezTo>
                    <a:pt x="6237205" y="2887"/>
                    <a:pt x="6976980" y="25001"/>
                    <a:pt x="7250051" y="0"/>
                  </a:cubicBezTo>
                  <a:cubicBezTo>
                    <a:pt x="7656750" y="57976"/>
                    <a:pt x="8018720" y="459500"/>
                    <a:pt x="8060771" y="810720"/>
                  </a:cubicBezTo>
                  <a:cubicBezTo>
                    <a:pt x="8047408" y="921999"/>
                    <a:pt x="8072512" y="1058416"/>
                    <a:pt x="8060771" y="1187976"/>
                  </a:cubicBezTo>
                  <a:cubicBezTo>
                    <a:pt x="8049030" y="1317536"/>
                    <a:pt x="8042231" y="1456007"/>
                    <a:pt x="8060771" y="1613393"/>
                  </a:cubicBezTo>
                  <a:cubicBezTo>
                    <a:pt x="8083464" y="2049362"/>
                    <a:pt x="7761446" y="2444238"/>
                    <a:pt x="7250051" y="2424113"/>
                  </a:cubicBezTo>
                  <a:cubicBezTo>
                    <a:pt x="7105453" y="2447136"/>
                    <a:pt x="6857788" y="2398773"/>
                    <a:pt x="6734905" y="2424113"/>
                  </a:cubicBezTo>
                  <a:cubicBezTo>
                    <a:pt x="6612022" y="2449453"/>
                    <a:pt x="6430622" y="2402073"/>
                    <a:pt x="6155365" y="2424113"/>
                  </a:cubicBezTo>
                  <a:cubicBezTo>
                    <a:pt x="5880108" y="2446153"/>
                    <a:pt x="5802799" y="2433836"/>
                    <a:pt x="5704612" y="2424113"/>
                  </a:cubicBezTo>
                  <a:cubicBezTo>
                    <a:pt x="5606425" y="2414390"/>
                    <a:pt x="5115118" y="2420216"/>
                    <a:pt x="4931892" y="2424113"/>
                  </a:cubicBezTo>
                  <a:cubicBezTo>
                    <a:pt x="4748666" y="2428010"/>
                    <a:pt x="4535147" y="2426519"/>
                    <a:pt x="4223565" y="2424113"/>
                  </a:cubicBezTo>
                  <a:cubicBezTo>
                    <a:pt x="3911983" y="2421707"/>
                    <a:pt x="3874179" y="2443283"/>
                    <a:pt x="3772812" y="2424113"/>
                  </a:cubicBezTo>
                  <a:cubicBezTo>
                    <a:pt x="3671445" y="2404943"/>
                    <a:pt x="3412724" y="2414286"/>
                    <a:pt x="3064486" y="2424113"/>
                  </a:cubicBezTo>
                  <a:cubicBezTo>
                    <a:pt x="2716248" y="2433940"/>
                    <a:pt x="2802648" y="2408048"/>
                    <a:pt x="2549339" y="2424113"/>
                  </a:cubicBezTo>
                  <a:cubicBezTo>
                    <a:pt x="2296030" y="2440178"/>
                    <a:pt x="2307969" y="2446299"/>
                    <a:pt x="2098586" y="2424113"/>
                  </a:cubicBezTo>
                  <a:cubicBezTo>
                    <a:pt x="1889203" y="2401927"/>
                    <a:pt x="1656429" y="2409347"/>
                    <a:pt x="1390260" y="2424113"/>
                  </a:cubicBezTo>
                  <a:cubicBezTo>
                    <a:pt x="1124091" y="2438879"/>
                    <a:pt x="999401" y="2446251"/>
                    <a:pt x="810720" y="2424113"/>
                  </a:cubicBezTo>
                  <a:cubicBezTo>
                    <a:pt x="359409" y="2476190"/>
                    <a:pt x="-1806" y="1972314"/>
                    <a:pt x="0" y="1613393"/>
                  </a:cubicBezTo>
                  <a:cubicBezTo>
                    <a:pt x="19152" y="1536279"/>
                    <a:pt x="-13809" y="1409561"/>
                    <a:pt x="0" y="1228110"/>
                  </a:cubicBezTo>
                  <a:cubicBezTo>
                    <a:pt x="13809" y="1046659"/>
                    <a:pt x="-8129" y="923608"/>
                    <a:pt x="0" y="810720"/>
                  </a:cubicBezTo>
                  <a:close/>
                </a:path>
              </a:pathLst>
            </a:custGeom>
            <a:solidFill>
              <a:schemeClr val="bg1">
                <a:alpha val="78000"/>
              </a:schemeClr>
            </a:solidFill>
            <a:ln w="38100"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2400328011">
                    <a:prstGeom prst="roundRect">
                      <a:avLst>
                        <a:gd name="adj" fmla="val 33444"/>
                      </a:avLst>
                    </a:prstGeom>
                    <ask:type>
                      <ask:lineSketchFreehand/>
                    </ask:type>
                  </ask:lineSketchStyleProps>
                </a:ext>
              </a:extLst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6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tim" panose="00000500000000000000" pitchFamily="50" charset="-34"/>
                  <a:ea typeface="+mn-ea"/>
                  <a:cs typeface="Itim" panose="00000500000000000000" pitchFamily="50" charset="-34"/>
                </a:rPr>
                <a:t>แมวดำไล่จับหนู</a:t>
              </a:r>
            </a:p>
          </p:txBody>
        </p:sp>
      </p:grpSp>
      <p:pic>
        <p:nvPicPr>
          <p:cNvPr id="10" name="รูปภาพ 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4E9FF2A-6DCD-49F0-B34D-26E4459B04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8950" y="263525"/>
            <a:ext cx="814388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รูปภาพ 4">
            <a:hlinkClick r:id="rId6" action="ppaction://hlinksldjump">
              <a:snd r:embed="rId7" name="click.wav"/>
            </a:hlinkClick>
            <a:extLst>
              <a:ext uri="{FF2B5EF4-FFF2-40B4-BE49-F238E27FC236}">
                <a16:creationId xmlns:a16="http://schemas.microsoft.com/office/drawing/2014/main" id="{EF50EDF6-5EDA-479F-A7E2-23BDE23CC6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3338" y="263525"/>
            <a:ext cx="814387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วงรี 3">
            <a:extLst>
              <a:ext uri="{FF2B5EF4-FFF2-40B4-BE49-F238E27FC236}">
                <a16:creationId xmlns:a16="http://schemas.microsoft.com/office/drawing/2014/main" id="{5DF2CF30-2004-44D6-AA3F-DA95A42A0503}"/>
              </a:ext>
            </a:extLst>
          </p:cNvPr>
          <p:cNvSpPr/>
          <p:nvPr/>
        </p:nvSpPr>
        <p:spPr>
          <a:xfrm>
            <a:off x="1329070" y="4502832"/>
            <a:ext cx="3136604" cy="1679944"/>
          </a:xfrm>
          <a:custGeom>
            <a:avLst/>
            <a:gdLst>
              <a:gd name="connsiteX0" fmla="*/ 0 w 3136604"/>
              <a:gd name="connsiteY0" fmla="*/ 839972 h 1679944"/>
              <a:gd name="connsiteX1" fmla="*/ 1568302 w 3136604"/>
              <a:gd name="connsiteY1" fmla="*/ 0 h 1679944"/>
              <a:gd name="connsiteX2" fmla="*/ 3136604 w 3136604"/>
              <a:gd name="connsiteY2" fmla="*/ 839972 h 1679944"/>
              <a:gd name="connsiteX3" fmla="*/ 1568302 w 3136604"/>
              <a:gd name="connsiteY3" fmla="*/ 1679944 h 1679944"/>
              <a:gd name="connsiteX4" fmla="*/ 0 w 3136604"/>
              <a:gd name="connsiteY4" fmla="*/ 839972 h 167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6604" h="1679944" fill="none" extrusionOk="0">
                <a:moveTo>
                  <a:pt x="0" y="839972"/>
                </a:moveTo>
                <a:cubicBezTo>
                  <a:pt x="83945" y="555873"/>
                  <a:pt x="732859" y="24211"/>
                  <a:pt x="1568302" y="0"/>
                </a:cubicBezTo>
                <a:cubicBezTo>
                  <a:pt x="2432588" y="10743"/>
                  <a:pt x="3161125" y="303318"/>
                  <a:pt x="3136604" y="839972"/>
                </a:cubicBezTo>
                <a:cubicBezTo>
                  <a:pt x="2979830" y="1434304"/>
                  <a:pt x="2411246" y="1555540"/>
                  <a:pt x="1568302" y="1679944"/>
                </a:cubicBezTo>
                <a:cubicBezTo>
                  <a:pt x="688463" y="1694274"/>
                  <a:pt x="-22900" y="1288331"/>
                  <a:pt x="0" y="839972"/>
                </a:cubicBezTo>
                <a:close/>
              </a:path>
              <a:path w="3136604" h="1679944" stroke="0" extrusionOk="0">
                <a:moveTo>
                  <a:pt x="0" y="839972"/>
                </a:moveTo>
                <a:cubicBezTo>
                  <a:pt x="-71219" y="363516"/>
                  <a:pt x="775765" y="-106814"/>
                  <a:pt x="1568302" y="0"/>
                </a:cubicBezTo>
                <a:cubicBezTo>
                  <a:pt x="2453498" y="-76563"/>
                  <a:pt x="3028415" y="421725"/>
                  <a:pt x="3136604" y="839972"/>
                </a:cubicBezTo>
                <a:cubicBezTo>
                  <a:pt x="3337637" y="1324862"/>
                  <a:pt x="2599782" y="1621861"/>
                  <a:pt x="1568302" y="1679944"/>
                </a:cubicBezTo>
                <a:cubicBezTo>
                  <a:pt x="698645" y="1669239"/>
                  <a:pt x="38230" y="1351050"/>
                  <a:pt x="0" y="839972"/>
                </a:cubicBezTo>
                <a:close/>
              </a:path>
            </a:pathLst>
          </a:custGeom>
          <a:solidFill>
            <a:srgbClr val="FFFF00"/>
          </a:solidFill>
          <a:ln w="57150"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sd="4216602128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2 </a:t>
            </a:r>
            <a:r>
              <a:rPr kumimoji="0" lang="th-TH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ส่วน</a:t>
            </a:r>
          </a:p>
        </p:txBody>
      </p:sp>
      <p:sp>
        <p:nvSpPr>
          <p:cNvPr id="5" name="วงรี 4">
            <a:extLst>
              <a:ext uri="{FF2B5EF4-FFF2-40B4-BE49-F238E27FC236}">
                <a16:creationId xmlns:a16="http://schemas.microsoft.com/office/drawing/2014/main" id="{4518A364-2CA1-92C4-6925-C5161D693CA0}"/>
              </a:ext>
            </a:extLst>
          </p:cNvPr>
          <p:cNvSpPr/>
          <p:nvPr/>
        </p:nvSpPr>
        <p:spPr>
          <a:xfrm>
            <a:off x="5031371" y="4523012"/>
            <a:ext cx="3136604" cy="1679944"/>
          </a:xfrm>
          <a:custGeom>
            <a:avLst/>
            <a:gdLst>
              <a:gd name="connsiteX0" fmla="*/ 0 w 3136604"/>
              <a:gd name="connsiteY0" fmla="*/ 839972 h 1679944"/>
              <a:gd name="connsiteX1" fmla="*/ 1568302 w 3136604"/>
              <a:gd name="connsiteY1" fmla="*/ 0 h 1679944"/>
              <a:gd name="connsiteX2" fmla="*/ 3136604 w 3136604"/>
              <a:gd name="connsiteY2" fmla="*/ 839972 h 1679944"/>
              <a:gd name="connsiteX3" fmla="*/ 1568302 w 3136604"/>
              <a:gd name="connsiteY3" fmla="*/ 1679944 h 1679944"/>
              <a:gd name="connsiteX4" fmla="*/ 0 w 3136604"/>
              <a:gd name="connsiteY4" fmla="*/ 839972 h 167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6604" h="1679944" fill="none" extrusionOk="0">
                <a:moveTo>
                  <a:pt x="0" y="839972"/>
                </a:moveTo>
                <a:cubicBezTo>
                  <a:pt x="83945" y="555873"/>
                  <a:pt x="732859" y="24211"/>
                  <a:pt x="1568302" y="0"/>
                </a:cubicBezTo>
                <a:cubicBezTo>
                  <a:pt x="2432588" y="10743"/>
                  <a:pt x="3161125" y="303318"/>
                  <a:pt x="3136604" y="839972"/>
                </a:cubicBezTo>
                <a:cubicBezTo>
                  <a:pt x="2979830" y="1434304"/>
                  <a:pt x="2411246" y="1555540"/>
                  <a:pt x="1568302" y="1679944"/>
                </a:cubicBezTo>
                <a:cubicBezTo>
                  <a:pt x="688463" y="1694274"/>
                  <a:pt x="-22900" y="1288331"/>
                  <a:pt x="0" y="839972"/>
                </a:cubicBezTo>
                <a:close/>
              </a:path>
              <a:path w="3136604" h="1679944" stroke="0" extrusionOk="0">
                <a:moveTo>
                  <a:pt x="0" y="839972"/>
                </a:moveTo>
                <a:cubicBezTo>
                  <a:pt x="-71219" y="363516"/>
                  <a:pt x="775765" y="-106814"/>
                  <a:pt x="1568302" y="0"/>
                </a:cubicBezTo>
                <a:cubicBezTo>
                  <a:pt x="2453498" y="-76563"/>
                  <a:pt x="3028415" y="421725"/>
                  <a:pt x="3136604" y="839972"/>
                </a:cubicBezTo>
                <a:cubicBezTo>
                  <a:pt x="3337637" y="1324862"/>
                  <a:pt x="2599782" y="1621861"/>
                  <a:pt x="1568302" y="1679944"/>
                </a:cubicBezTo>
                <a:cubicBezTo>
                  <a:pt x="698645" y="1669239"/>
                  <a:pt x="38230" y="1351050"/>
                  <a:pt x="0" y="839972"/>
                </a:cubicBezTo>
                <a:close/>
              </a:path>
            </a:pathLst>
          </a:custGeom>
          <a:solidFill>
            <a:srgbClr val="FFFF00"/>
          </a:solidFill>
          <a:ln w="57150"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sd="4216602128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3 </a:t>
            </a:r>
            <a:r>
              <a:rPr kumimoji="0" lang="th-TH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ส่วน</a:t>
            </a:r>
          </a:p>
        </p:txBody>
      </p:sp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BFE6863B-966B-9FF6-1848-4A7D06B398D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5221" y="4643324"/>
            <a:ext cx="1720304" cy="1720304"/>
          </a:xfrm>
          <a:prstGeom prst="rect">
            <a:avLst/>
          </a:prstGeom>
        </p:spPr>
      </p:pic>
      <p:pic>
        <p:nvPicPr>
          <p:cNvPr id="9" name="รูปภาพ 8">
            <a:extLst>
              <a:ext uri="{FF2B5EF4-FFF2-40B4-BE49-F238E27FC236}">
                <a16:creationId xmlns:a16="http://schemas.microsoft.com/office/drawing/2014/main" id="{2BA5DC55-466E-9CB0-8724-D3A8717353F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7643" b="95064" l="4453" r="97969">
                        <a14:foregroundMark x1="15000" y1="56449" x2="53516" y2="58678"/>
                        <a14:foregroundMark x1="53516" y1="58678" x2="86484" y2="17675"/>
                        <a14:foregroundMark x1="11563" y1="49920" x2="4609" y2="49920"/>
                        <a14:foregroundMark x1="34609" y1="83997" x2="36328" y2="95143"/>
                        <a14:foregroundMark x1="82969" y1="10589" x2="97969" y2="76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6420" y="4864666"/>
            <a:ext cx="1845258" cy="181066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8" name="รูปภาพ 5">
            <a:hlinkClick r:id="rId12" action="ppaction://hlinksldjump">
              <a:snd r:embed="rId7" name="click.wav"/>
            </a:hlinkClick>
            <a:extLst>
              <a:ext uri="{FF2B5EF4-FFF2-40B4-BE49-F238E27FC236}">
                <a16:creationId xmlns:a16="http://schemas.microsoft.com/office/drawing/2014/main" id="{E2F46A2F-5B40-E830-2D70-CF6C6C5B2F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7725" y="263525"/>
            <a:ext cx="814388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id="{735C6919-E8E3-4503-8F9E-F5476DFA02D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47"/>
          <a:stretch/>
        </p:blipFill>
        <p:spPr>
          <a:xfrm>
            <a:off x="8362130" y="2173253"/>
            <a:ext cx="4082682" cy="4615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6037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4000"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2000"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82F426C5-069E-16D6-E18A-899C6F69B90A}"/>
              </a:ext>
            </a:extLst>
          </p:cNvPr>
          <p:cNvGrpSpPr/>
          <p:nvPr/>
        </p:nvGrpSpPr>
        <p:grpSpPr>
          <a:xfrm>
            <a:off x="1052623" y="1168400"/>
            <a:ext cx="8165805" cy="2796363"/>
            <a:chOff x="1754372" y="1084521"/>
            <a:chExt cx="8846288" cy="2796363"/>
          </a:xfrm>
        </p:grpSpPr>
        <p:sp>
          <p:nvSpPr>
            <p:cNvPr id="2" name="สี่เหลี่ยมผืนผ้า: มุมมน 1">
              <a:extLst>
                <a:ext uri="{FF2B5EF4-FFF2-40B4-BE49-F238E27FC236}">
                  <a16:creationId xmlns:a16="http://schemas.microsoft.com/office/drawing/2014/main" id="{D6101353-67D5-9F83-200E-3AB480B0C471}"/>
                </a:ext>
              </a:extLst>
            </p:cNvPr>
            <p:cNvSpPr/>
            <p:nvPr/>
          </p:nvSpPr>
          <p:spPr>
            <a:xfrm>
              <a:off x="1754372" y="1084521"/>
              <a:ext cx="8846288" cy="2796363"/>
            </a:xfrm>
            <a:prstGeom prst="roundRect">
              <a:avLst>
                <a:gd name="adj" fmla="val 36439"/>
              </a:avLst>
            </a:prstGeom>
            <a:solidFill>
              <a:srgbClr val="FFEC8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2" name="สี่เหลี่ยมผืนผ้า: มุมมน 11">
              <a:extLst>
                <a:ext uri="{FF2B5EF4-FFF2-40B4-BE49-F238E27FC236}">
                  <a16:creationId xmlns:a16="http://schemas.microsoft.com/office/drawing/2014/main" id="{0755840C-71C1-4660-9F73-6A01EB899B19}"/>
                </a:ext>
              </a:extLst>
            </p:cNvPr>
            <p:cNvSpPr/>
            <p:nvPr/>
          </p:nvSpPr>
          <p:spPr>
            <a:xfrm>
              <a:off x="2147130" y="1270645"/>
              <a:ext cx="8060771" cy="2424113"/>
            </a:xfrm>
            <a:custGeom>
              <a:avLst/>
              <a:gdLst>
                <a:gd name="connsiteX0" fmla="*/ 0 w 8060771"/>
                <a:gd name="connsiteY0" fmla="*/ 810720 h 2424113"/>
                <a:gd name="connsiteX1" fmla="*/ 810720 w 8060771"/>
                <a:gd name="connsiteY1" fmla="*/ 0 h 2424113"/>
                <a:gd name="connsiteX2" fmla="*/ 1390260 w 8060771"/>
                <a:gd name="connsiteY2" fmla="*/ 0 h 2424113"/>
                <a:gd name="connsiteX3" fmla="*/ 1905406 w 8060771"/>
                <a:gd name="connsiteY3" fmla="*/ 0 h 2424113"/>
                <a:gd name="connsiteX4" fmla="*/ 2549339 w 8060771"/>
                <a:gd name="connsiteY4" fmla="*/ 0 h 2424113"/>
                <a:gd name="connsiteX5" fmla="*/ 3322059 w 8060771"/>
                <a:gd name="connsiteY5" fmla="*/ 0 h 2424113"/>
                <a:gd name="connsiteX6" fmla="*/ 4094779 w 8060771"/>
                <a:gd name="connsiteY6" fmla="*/ 0 h 2424113"/>
                <a:gd name="connsiteX7" fmla="*/ 4609925 w 8060771"/>
                <a:gd name="connsiteY7" fmla="*/ 0 h 2424113"/>
                <a:gd name="connsiteX8" fmla="*/ 5382645 w 8060771"/>
                <a:gd name="connsiteY8" fmla="*/ 0 h 2424113"/>
                <a:gd name="connsiteX9" fmla="*/ 5833398 w 8060771"/>
                <a:gd name="connsiteY9" fmla="*/ 0 h 2424113"/>
                <a:gd name="connsiteX10" fmla="*/ 6606118 w 8060771"/>
                <a:gd name="connsiteY10" fmla="*/ 0 h 2424113"/>
                <a:gd name="connsiteX11" fmla="*/ 7250051 w 8060771"/>
                <a:gd name="connsiteY11" fmla="*/ 0 h 2424113"/>
                <a:gd name="connsiteX12" fmla="*/ 8060771 w 8060771"/>
                <a:gd name="connsiteY12" fmla="*/ 810720 h 2424113"/>
                <a:gd name="connsiteX13" fmla="*/ 8060771 w 8060771"/>
                <a:gd name="connsiteY13" fmla="*/ 1187976 h 2424113"/>
                <a:gd name="connsiteX14" fmla="*/ 8060771 w 8060771"/>
                <a:gd name="connsiteY14" fmla="*/ 1613393 h 2424113"/>
                <a:gd name="connsiteX15" fmla="*/ 7250051 w 8060771"/>
                <a:gd name="connsiteY15" fmla="*/ 2424113 h 2424113"/>
                <a:gd name="connsiteX16" fmla="*/ 6606118 w 8060771"/>
                <a:gd name="connsiteY16" fmla="*/ 2424113 h 2424113"/>
                <a:gd name="connsiteX17" fmla="*/ 6090971 w 8060771"/>
                <a:gd name="connsiteY17" fmla="*/ 2424113 h 2424113"/>
                <a:gd name="connsiteX18" fmla="*/ 5575825 w 8060771"/>
                <a:gd name="connsiteY18" fmla="*/ 2424113 h 2424113"/>
                <a:gd name="connsiteX19" fmla="*/ 4867499 w 8060771"/>
                <a:gd name="connsiteY19" fmla="*/ 2424113 h 2424113"/>
                <a:gd name="connsiteX20" fmla="*/ 4352352 w 8060771"/>
                <a:gd name="connsiteY20" fmla="*/ 2424113 h 2424113"/>
                <a:gd name="connsiteX21" fmla="*/ 3772812 w 8060771"/>
                <a:gd name="connsiteY21" fmla="*/ 2424113 h 2424113"/>
                <a:gd name="connsiteX22" fmla="*/ 3193272 w 8060771"/>
                <a:gd name="connsiteY22" fmla="*/ 2424113 h 2424113"/>
                <a:gd name="connsiteX23" fmla="*/ 2678126 w 8060771"/>
                <a:gd name="connsiteY23" fmla="*/ 2424113 h 2424113"/>
                <a:gd name="connsiteX24" fmla="*/ 2227373 w 8060771"/>
                <a:gd name="connsiteY24" fmla="*/ 2424113 h 2424113"/>
                <a:gd name="connsiteX25" fmla="*/ 1583440 w 8060771"/>
                <a:gd name="connsiteY25" fmla="*/ 2424113 h 2424113"/>
                <a:gd name="connsiteX26" fmla="*/ 810720 w 8060771"/>
                <a:gd name="connsiteY26" fmla="*/ 2424113 h 2424113"/>
                <a:gd name="connsiteX27" fmla="*/ 0 w 8060771"/>
                <a:gd name="connsiteY27" fmla="*/ 1613393 h 2424113"/>
                <a:gd name="connsiteX28" fmla="*/ 0 w 8060771"/>
                <a:gd name="connsiteY28" fmla="*/ 1236137 h 2424113"/>
                <a:gd name="connsiteX29" fmla="*/ 0 w 8060771"/>
                <a:gd name="connsiteY29" fmla="*/ 810720 h 2424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8060771" h="2424113" fill="none" extrusionOk="0">
                  <a:moveTo>
                    <a:pt x="0" y="810720"/>
                  </a:moveTo>
                  <a:cubicBezTo>
                    <a:pt x="76166" y="424137"/>
                    <a:pt x="323066" y="66219"/>
                    <a:pt x="810720" y="0"/>
                  </a:cubicBezTo>
                  <a:cubicBezTo>
                    <a:pt x="1067396" y="5255"/>
                    <a:pt x="1105042" y="-17203"/>
                    <a:pt x="1390260" y="0"/>
                  </a:cubicBezTo>
                  <a:cubicBezTo>
                    <a:pt x="1675478" y="17203"/>
                    <a:pt x="1649436" y="-7248"/>
                    <a:pt x="1905406" y="0"/>
                  </a:cubicBezTo>
                  <a:cubicBezTo>
                    <a:pt x="2161376" y="7248"/>
                    <a:pt x="2353063" y="14237"/>
                    <a:pt x="2549339" y="0"/>
                  </a:cubicBezTo>
                  <a:cubicBezTo>
                    <a:pt x="2745615" y="-14237"/>
                    <a:pt x="2952195" y="29856"/>
                    <a:pt x="3322059" y="0"/>
                  </a:cubicBezTo>
                  <a:cubicBezTo>
                    <a:pt x="3691923" y="-29856"/>
                    <a:pt x="3800119" y="-11716"/>
                    <a:pt x="4094779" y="0"/>
                  </a:cubicBezTo>
                  <a:cubicBezTo>
                    <a:pt x="4389439" y="11716"/>
                    <a:pt x="4371711" y="1754"/>
                    <a:pt x="4609925" y="0"/>
                  </a:cubicBezTo>
                  <a:cubicBezTo>
                    <a:pt x="4848139" y="-1754"/>
                    <a:pt x="5076095" y="10284"/>
                    <a:pt x="5382645" y="0"/>
                  </a:cubicBezTo>
                  <a:cubicBezTo>
                    <a:pt x="5689195" y="-10284"/>
                    <a:pt x="5719005" y="-22282"/>
                    <a:pt x="5833398" y="0"/>
                  </a:cubicBezTo>
                  <a:cubicBezTo>
                    <a:pt x="5947791" y="22282"/>
                    <a:pt x="6399553" y="-3332"/>
                    <a:pt x="6606118" y="0"/>
                  </a:cubicBezTo>
                  <a:cubicBezTo>
                    <a:pt x="6812683" y="3332"/>
                    <a:pt x="6941828" y="4717"/>
                    <a:pt x="7250051" y="0"/>
                  </a:cubicBezTo>
                  <a:cubicBezTo>
                    <a:pt x="7688772" y="-37439"/>
                    <a:pt x="8096639" y="375148"/>
                    <a:pt x="8060771" y="810720"/>
                  </a:cubicBezTo>
                  <a:cubicBezTo>
                    <a:pt x="8076833" y="910224"/>
                    <a:pt x="8053402" y="1003056"/>
                    <a:pt x="8060771" y="1187976"/>
                  </a:cubicBezTo>
                  <a:cubicBezTo>
                    <a:pt x="8068140" y="1372896"/>
                    <a:pt x="8062623" y="1484563"/>
                    <a:pt x="8060771" y="1613393"/>
                  </a:cubicBezTo>
                  <a:cubicBezTo>
                    <a:pt x="8058981" y="2151652"/>
                    <a:pt x="7662024" y="2348318"/>
                    <a:pt x="7250051" y="2424113"/>
                  </a:cubicBezTo>
                  <a:cubicBezTo>
                    <a:pt x="6952095" y="2392649"/>
                    <a:pt x="6735702" y="2426485"/>
                    <a:pt x="6606118" y="2424113"/>
                  </a:cubicBezTo>
                  <a:cubicBezTo>
                    <a:pt x="6476534" y="2421741"/>
                    <a:pt x="6260706" y="2416712"/>
                    <a:pt x="6090971" y="2424113"/>
                  </a:cubicBezTo>
                  <a:cubicBezTo>
                    <a:pt x="5921236" y="2431514"/>
                    <a:pt x="5735920" y="2417005"/>
                    <a:pt x="5575825" y="2424113"/>
                  </a:cubicBezTo>
                  <a:cubicBezTo>
                    <a:pt x="5415730" y="2431221"/>
                    <a:pt x="5111398" y="2425956"/>
                    <a:pt x="4867499" y="2424113"/>
                  </a:cubicBezTo>
                  <a:cubicBezTo>
                    <a:pt x="4623600" y="2422270"/>
                    <a:pt x="4496112" y="2414076"/>
                    <a:pt x="4352352" y="2424113"/>
                  </a:cubicBezTo>
                  <a:cubicBezTo>
                    <a:pt x="4208592" y="2434150"/>
                    <a:pt x="4025173" y="2411542"/>
                    <a:pt x="3772812" y="2424113"/>
                  </a:cubicBezTo>
                  <a:cubicBezTo>
                    <a:pt x="3520451" y="2436684"/>
                    <a:pt x="3454330" y="2406560"/>
                    <a:pt x="3193272" y="2424113"/>
                  </a:cubicBezTo>
                  <a:cubicBezTo>
                    <a:pt x="2932214" y="2441666"/>
                    <a:pt x="2788436" y="2407302"/>
                    <a:pt x="2678126" y="2424113"/>
                  </a:cubicBezTo>
                  <a:cubicBezTo>
                    <a:pt x="2567816" y="2440924"/>
                    <a:pt x="2405918" y="2439166"/>
                    <a:pt x="2227373" y="2424113"/>
                  </a:cubicBezTo>
                  <a:cubicBezTo>
                    <a:pt x="2048828" y="2409060"/>
                    <a:pt x="1718118" y="2456229"/>
                    <a:pt x="1583440" y="2424113"/>
                  </a:cubicBezTo>
                  <a:cubicBezTo>
                    <a:pt x="1448762" y="2391997"/>
                    <a:pt x="1134855" y="2437405"/>
                    <a:pt x="810720" y="2424113"/>
                  </a:cubicBezTo>
                  <a:cubicBezTo>
                    <a:pt x="397451" y="2447209"/>
                    <a:pt x="8821" y="2048408"/>
                    <a:pt x="0" y="1613393"/>
                  </a:cubicBezTo>
                  <a:cubicBezTo>
                    <a:pt x="-1687" y="1535213"/>
                    <a:pt x="-15757" y="1322310"/>
                    <a:pt x="0" y="1236137"/>
                  </a:cubicBezTo>
                  <a:cubicBezTo>
                    <a:pt x="15757" y="1149964"/>
                    <a:pt x="7494" y="964912"/>
                    <a:pt x="0" y="810720"/>
                  </a:cubicBezTo>
                  <a:close/>
                </a:path>
                <a:path w="8060771" h="2424113" stroke="0" extrusionOk="0">
                  <a:moveTo>
                    <a:pt x="0" y="810720"/>
                  </a:moveTo>
                  <a:cubicBezTo>
                    <a:pt x="97999" y="327605"/>
                    <a:pt x="395514" y="22192"/>
                    <a:pt x="810720" y="0"/>
                  </a:cubicBezTo>
                  <a:cubicBezTo>
                    <a:pt x="1133410" y="-16329"/>
                    <a:pt x="1293856" y="15280"/>
                    <a:pt x="1519046" y="0"/>
                  </a:cubicBezTo>
                  <a:cubicBezTo>
                    <a:pt x="1744236" y="-15280"/>
                    <a:pt x="1882174" y="-7988"/>
                    <a:pt x="2098586" y="0"/>
                  </a:cubicBezTo>
                  <a:cubicBezTo>
                    <a:pt x="2314998" y="7988"/>
                    <a:pt x="2508093" y="12900"/>
                    <a:pt x="2742519" y="0"/>
                  </a:cubicBezTo>
                  <a:cubicBezTo>
                    <a:pt x="2976945" y="-12900"/>
                    <a:pt x="2975400" y="-3953"/>
                    <a:pt x="3193272" y="0"/>
                  </a:cubicBezTo>
                  <a:cubicBezTo>
                    <a:pt x="3411144" y="3953"/>
                    <a:pt x="3646868" y="14806"/>
                    <a:pt x="3772812" y="0"/>
                  </a:cubicBezTo>
                  <a:cubicBezTo>
                    <a:pt x="3898756" y="-14806"/>
                    <a:pt x="4144949" y="-6616"/>
                    <a:pt x="4287959" y="0"/>
                  </a:cubicBezTo>
                  <a:cubicBezTo>
                    <a:pt x="4430969" y="6616"/>
                    <a:pt x="4662280" y="-6205"/>
                    <a:pt x="4931892" y="0"/>
                  </a:cubicBezTo>
                  <a:cubicBezTo>
                    <a:pt x="5201504" y="6205"/>
                    <a:pt x="5286938" y="21445"/>
                    <a:pt x="5447038" y="0"/>
                  </a:cubicBezTo>
                  <a:cubicBezTo>
                    <a:pt x="5607138" y="-21445"/>
                    <a:pt x="5944737" y="-2887"/>
                    <a:pt x="6090971" y="0"/>
                  </a:cubicBezTo>
                  <a:cubicBezTo>
                    <a:pt x="6237205" y="2887"/>
                    <a:pt x="6976980" y="25001"/>
                    <a:pt x="7250051" y="0"/>
                  </a:cubicBezTo>
                  <a:cubicBezTo>
                    <a:pt x="7656750" y="57976"/>
                    <a:pt x="8018720" y="459500"/>
                    <a:pt x="8060771" y="810720"/>
                  </a:cubicBezTo>
                  <a:cubicBezTo>
                    <a:pt x="8047408" y="921999"/>
                    <a:pt x="8072512" y="1058416"/>
                    <a:pt x="8060771" y="1187976"/>
                  </a:cubicBezTo>
                  <a:cubicBezTo>
                    <a:pt x="8049030" y="1317536"/>
                    <a:pt x="8042231" y="1456007"/>
                    <a:pt x="8060771" y="1613393"/>
                  </a:cubicBezTo>
                  <a:cubicBezTo>
                    <a:pt x="8083464" y="2049362"/>
                    <a:pt x="7761446" y="2444238"/>
                    <a:pt x="7250051" y="2424113"/>
                  </a:cubicBezTo>
                  <a:cubicBezTo>
                    <a:pt x="7105453" y="2447136"/>
                    <a:pt x="6857788" y="2398773"/>
                    <a:pt x="6734905" y="2424113"/>
                  </a:cubicBezTo>
                  <a:cubicBezTo>
                    <a:pt x="6612022" y="2449453"/>
                    <a:pt x="6430622" y="2402073"/>
                    <a:pt x="6155365" y="2424113"/>
                  </a:cubicBezTo>
                  <a:cubicBezTo>
                    <a:pt x="5880108" y="2446153"/>
                    <a:pt x="5802799" y="2433836"/>
                    <a:pt x="5704612" y="2424113"/>
                  </a:cubicBezTo>
                  <a:cubicBezTo>
                    <a:pt x="5606425" y="2414390"/>
                    <a:pt x="5115118" y="2420216"/>
                    <a:pt x="4931892" y="2424113"/>
                  </a:cubicBezTo>
                  <a:cubicBezTo>
                    <a:pt x="4748666" y="2428010"/>
                    <a:pt x="4535147" y="2426519"/>
                    <a:pt x="4223565" y="2424113"/>
                  </a:cubicBezTo>
                  <a:cubicBezTo>
                    <a:pt x="3911983" y="2421707"/>
                    <a:pt x="3874179" y="2443283"/>
                    <a:pt x="3772812" y="2424113"/>
                  </a:cubicBezTo>
                  <a:cubicBezTo>
                    <a:pt x="3671445" y="2404943"/>
                    <a:pt x="3412724" y="2414286"/>
                    <a:pt x="3064486" y="2424113"/>
                  </a:cubicBezTo>
                  <a:cubicBezTo>
                    <a:pt x="2716248" y="2433940"/>
                    <a:pt x="2802648" y="2408048"/>
                    <a:pt x="2549339" y="2424113"/>
                  </a:cubicBezTo>
                  <a:cubicBezTo>
                    <a:pt x="2296030" y="2440178"/>
                    <a:pt x="2307969" y="2446299"/>
                    <a:pt x="2098586" y="2424113"/>
                  </a:cubicBezTo>
                  <a:cubicBezTo>
                    <a:pt x="1889203" y="2401927"/>
                    <a:pt x="1656429" y="2409347"/>
                    <a:pt x="1390260" y="2424113"/>
                  </a:cubicBezTo>
                  <a:cubicBezTo>
                    <a:pt x="1124091" y="2438879"/>
                    <a:pt x="999401" y="2446251"/>
                    <a:pt x="810720" y="2424113"/>
                  </a:cubicBezTo>
                  <a:cubicBezTo>
                    <a:pt x="359409" y="2476190"/>
                    <a:pt x="-1806" y="1972314"/>
                    <a:pt x="0" y="1613393"/>
                  </a:cubicBezTo>
                  <a:cubicBezTo>
                    <a:pt x="19152" y="1536279"/>
                    <a:pt x="-13809" y="1409561"/>
                    <a:pt x="0" y="1228110"/>
                  </a:cubicBezTo>
                  <a:cubicBezTo>
                    <a:pt x="13809" y="1046659"/>
                    <a:pt x="-8129" y="923608"/>
                    <a:pt x="0" y="810720"/>
                  </a:cubicBezTo>
                  <a:close/>
                </a:path>
              </a:pathLst>
            </a:custGeom>
            <a:solidFill>
              <a:schemeClr val="bg1">
                <a:alpha val="78000"/>
              </a:schemeClr>
            </a:solidFill>
            <a:ln w="38100"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2400328011">
                    <a:prstGeom prst="roundRect">
                      <a:avLst>
                        <a:gd name="adj" fmla="val 33444"/>
                      </a:avLst>
                    </a:prstGeom>
                    <ask:type>
                      <ask:lineSketchFreehand/>
                    </ask:type>
                  </ask:lineSketchStyleProps>
                </a:ext>
              </a:extLst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th-TH" sz="6000" dirty="0">
                  <a:solidFill>
                    <a:prstClr val="black"/>
                  </a:solidFill>
                  <a:latin typeface="Itim" panose="00000500000000000000" pitchFamily="50" charset="-34"/>
                  <a:cs typeface="Itim" panose="00000500000000000000" pitchFamily="50" charset="-34"/>
                </a:rPr>
                <a:t>กระต่ายวิ่งหนี</a:t>
              </a:r>
              <a:endParaRPr kumimoji="0" lang="th-TH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endParaRPr>
            </a:p>
          </p:txBody>
        </p:sp>
      </p:grpSp>
      <p:pic>
        <p:nvPicPr>
          <p:cNvPr id="10" name="รูปภาพ 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4E9FF2A-6DCD-49F0-B34D-26E4459B04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8950" y="263525"/>
            <a:ext cx="814388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รูปภาพ 4">
            <a:hlinkClick r:id="rId6" action="ppaction://hlinksldjump">
              <a:snd r:embed="rId7" name="click.wav"/>
            </a:hlinkClick>
            <a:extLst>
              <a:ext uri="{FF2B5EF4-FFF2-40B4-BE49-F238E27FC236}">
                <a16:creationId xmlns:a16="http://schemas.microsoft.com/office/drawing/2014/main" id="{EF50EDF6-5EDA-479F-A7E2-23BDE23CC6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3338" y="263525"/>
            <a:ext cx="814387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วงรี 3">
            <a:extLst>
              <a:ext uri="{FF2B5EF4-FFF2-40B4-BE49-F238E27FC236}">
                <a16:creationId xmlns:a16="http://schemas.microsoft.com/office/drawing/2014/main" id="{5DF2CF30-2004-44D6-AA3F-DA95A42A0503}"/>
              </a:ext>
            </a:extLst>
          </p:cNvPr>
          <p:cNvSpPr/>
          <p:nvPr/>
        </p:nvSpPr>
        <p:spPr>
          <a:xfrm>
            <a:off x="1329070" y="4502832"/>
            <a:ext cx="3136604" cy="1679944"/>
          </a:xfrm>
          <a:custGeom>
            <a:avLst/>
            <a:gdLst>
              <a:gd name="connsiteX0" fmla="*/ 0 w 3136604"/>
              <a:gd name="connsiteY0" fmla="*/ 839972 h 1679944"/>
              <a:gd name="connsiteX1" fmla="*/ 1568302 w 3136604"/>
              <a:gd name="connsiteY1" fmla="*/ 0 h 1679944"/>
              <a:gd name="connsiteX2" fmla="*/ 3136604 w 3136604"/>
              <a:gd name="connsiteY2" fmla="*/ 839972 h 1679944"/>
              <a:gd name="connsiteX3" fmla="*/ 1568302 w 3136604"/>
              <a:gd name="connsiteY3" fmla="*/ 1679944 h 1679944"/>
              <a:gd name="connsiteX4" fmla="*/ 0 w 3136604"/>
              <a:gd name="connsiteY4" fmla="*/ 839972 h 167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6604" h="1679944" fill="none" extrusionOk="0">
                <a:moveTo>
                  <a:pt x="0" y="839972"/>
                </a:moveTo>
                <a:cubicBezTo>
                  <a:pt x="83945" y="555873"/>
                  <a:pt x="732859" y="24211"/>
                  <a:pt x="1568302" y="0"/>
                </a:cubicBezTo>
                <a:cubicBezTo>
                  <a:pt x="2432588" y="10743"/>
                  <a:pt x="3161125" y="303318"/>
                  <a:pt x="3136604" y="839972"/>
                </a:cubicBezTo>
                <a:cubicBezTo>
                  <a:pt x="2979830" y="1434304"/>
                  <a:pt x="2411246" y="1555540"/>
                  <a:pt x="1568302" y="1679944"/>
                </a:cubicBezTo>
                <a:cubicBezTo>
                  <a:pt x="688463" y="1694274"/>
                  <a:pt x="-22900" y="1288331"/>
                  <a:pt x="0" y="839972"/>
                </a:cubicBezTo>
                <a:close/>
              </a:path>
              <a:path w="3136604" h="1679944" stroke="0" extrusionOk="0">
                <a:moveTo>
                  <a:pt x="0" y="839972"/>
                </a:moveTo>
                <a:cubicBezTo>
                  <a:pt x="-71219" y="363516"/>
                  <a:pt x="775765" y="-106814"/>
                  <a:pt x="1568302" y="0"/>
                </a:cubicBezTo>
                <a:cubicBezTo>
                  <a:pt x="2453498" y="-76563"/>
                  <a:pt x="3028415" y="421725"/>
                  <a:pt x="3136604" y="839972"/>
                </a:cubicBezTo>
                <a:cubicBezTo>
                  <a:pt x="3337637" y="1324862"/>
                  <a:pt x="2599782" y="1621861"/>
                  <a:pt x="1568302" y="1679944"/>
                </a:cubicBezTo>
                <a:cubicBezTo>
                  <a:pt x="698645" y="1669239"/>
                  <a:pt x="38230" y="1351050"/>
                  <a:pt x="0" y="839972"/>
                </a:cubicBezTo>
                <a:close/>
              </a:path>
            </a:pathLst>
          </a:custGeom>
          <a:solidFill>
            <a:srgbClr val="FFFF00"/>
          </a:solidFill>
          <a:ln w="57150"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sd="4216602128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2 </a:t>
            </a:r>
            <a:r>
              <a:rPr kumimoji="0" lang="th-TH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ส่วน</a:t>
            </a:r>
          </a:p>
        </p:txBody>
      </p:sp>
      <p:sp>
        <p:nvSpPr>
          <p:cNvPr id="5" name="วงรี 4">
            <a:extLst>
              <a:ext uri="{FF2B5EF4-FFF2-40B4-BE49-F238E27FC236}">
                <a16:creationId xmlns:a16="http://schemas.microsoft.com/office/drawing/2014/main" id="{4518A364-2CA1-92C4-6925-C5161D693CA0}"/>
              </a:ext>
            </a:extLst>
          </p:cNvPr>
          <p:cNvSpPr/>
          <p:nvPr/>
        </p:nvSpPr>
        <p:spPr>
          <a:xfrm>
            <a:off x="5031371" y="4523012"/>
            <a:ext cx="3136604" cy="1679944"/>
          </a:xfrm>
          <a:custGeom>
            <a:avLst/>
            <a:gdLst>
              <a:gd name="connsiteX0" fmla="*/ 0 w 3136604"/>
              <a:gd name="connsiteY0" fmla="*/ 839972 h 1679944"/>
              <a:gd name="connsiteX1" fmla="*/ 1568302 w 3136604"/>
              <a:gd name="connsiteY1" fmla="*/ 0 h 1679944"/>
              <a:gd name="connsiteX2" fmla="*/ 3136604 w 3136604"/>
              <a:gd name="connsiteY2" fmla="*/ 839972 h 1679944"/>
              <a:gd name="connsiteX3" fmla="*/ 1568302 w 3136604"/>
              <a:gd name="connsiteY3" fmla="*/ 1679944 h 1679944"/>
              <a:gd name="connsiteX4" fmla="*/ 0 w 3136604"/>
              <a:gd name="connsiteY4" fmla="*/ 839972 h 167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6604" h="1679944" fill="none" extrusionOk="0">
                <a:moveTo>
                  <a:pt x="0" y="839972"/>
                </a:moveTo>
                <a:cubicBezTo>
                  <a:pt x="83945" y="555873"/>
                  <a:pt x="732859" y="24211"/>
                  <a:pt x="1568302" y="0"/>
                </a:cubicBezTo>
                <a:cubicBezTo>
                  <a:pt x="2432588" y="10743"/>
                  <a:pt x="3161125" y="303318"/>
                  <a:pt x="3136604" y="839972"/>
                </a:cubicBezTo>
                <a:cubicBezTo>
                  <a:pt x="2979830" y="1434304"/>
                  <a:pt x="2411246" y="1555540"/>
                  <a:pt x="1568302" y="1679944"/>
                </a:cubicBezTo>
                <a:cubicBezTo>
                  <a:pt x="688463" y="1694274"/>
                  <a:pt x="-22900" y="1288331"/>
                  <a:pt x="0" y="839972"/>
                </a:cubicBezTo>
                <a:close/>
              </a:path>
              <a:path w="3136604" h="1679944" stroke="0" extrusionOk="0">
                <a:moveTo>
                  <a:pt x="0" y="839972"/>
                </a:moveTo>
                <a:cubicBezTo>
                  <a:pt x="-71219" y="363516"/>
                  <a:pt x="775765" y="-106814"/>
                  <a:pt x="1568302" y="0"/>
                </a:cubicBezTo>
                <a:cubicBezTo>
                  <a:pt x="2453498" y="-76563"/>
                  <a:pt x="3028415" y="421725"/>
                  <a:pt x="3136604" y="839972"/>
                </a:cubicBezTo>
                <a:cubicBezTo>
                  <a:pt x="3337637" y="1324862"/>
                  <a:pt x="2599782" y="1621861"/>
                  <a:pt x="1568302" y="1679944"/>
                </a:cubicBezTo>
                <a:cubicBezTo>
                  <a:pt x="698645" y="1669239"/>
                  <a:pt x="38230" y="1351050"/>
                  <a:pt x="0" y="839972"/>
                </a:cubicBezTo>
                <a:close/>
              </a:path>
            </a:pathLst>
          </a:custGeom>
          <a:solidFill>
            <a:srgbClr val="FFFF00"/>
          </a:solidFill>
          <a:ln w="57150"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sd="4216602128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3 </a:t>
            </a:r>
            <a:r>
              <a:rPr kumimoji="0" lang="th-TH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ส่วน</a:t>
            </a:r>
          </a:p>
        </p:txBody>
      </p:sp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BFE6863B-966B-9FF6-1848-4A7D06B398D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5577" y="4643324"/>
            <a:ext cx="1720304" cy="1720304"/>
          </a:xfrm>
          <a:prstGeom prst="rect">
            <a:avLst/>
          </a:prstGeom>
        </p:spPr>
      </p:pic>
      <p:pic>
        <p:nvPicPr>
          <p:cNvPr id="9" name="รูปภาพ 8">
            <a:extLst>
              <a:ext uri="{FF2B5EF4-FFF2-40B4-BE49-F238E27FC236}">
                <a16:creationId xmlns:a16="http://schemas.microsoft.com/office/drawing/2014/main" id="{2BA5DC55-466E-9CB0-8724-D3A8717353F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7643" b="95064" l="4453" r="97969">
                        <a14:foregroundMark x1="15000" y1="56449" x2="53516" y2="58678"/>
                        <a14:foregroundMark x1="53516" y1="58678" x2="86484" y2="17675"/>
                        <a14:foregroundMark x1="11563" y1="49920" x2="4609" y2="49920"/>
                        <a14:foregroundMark x1="34609" y1="83997" x2="36328" y2="95143"/>
                        <a14:foregroundMark x1="82969" y1="10589" x2="97969" y2="76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0267" y="4784270"/>
            <a:ext cx="1845258" cy="181066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6" name="รูปภาพ 5">
            <a:hlinkClick r:id="rId12" action="ppaction://hlinksldjump">
              <a:snd r:embed="rId7" name="click.wav"/>
            </a:hlinkClick>
            <a:extLst>
              <a:ext uri="{FF2B5EF4-FFF2-40B4-BE49-F238E27FC236}">
                <a16:creationId xmlns:a16="http://schemas.microsoft.com/office/drawing/2014/main" id="{DA92429B-8773-09A6-608F-160B77E0D1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7725" y="263525"/>
            <a:ext cx="814388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id="{475208D6-0C64-0774-FCF3-E07F08EF2BC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9"/>
          <a:stretch/>
        </p:blipFill>
        <p:spPr>
          <a:xfrm>
            <a:off x="8070515" y="2158020"/>
            <a:ext cx="4245645" cy="4516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03739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6000"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5000"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82F426C5-069E-16D6-E18A-899C6F69B90A}"/>
              </a:ext>
            </a:extLst>
          </p:cNvPr>
          <p:cNvGrpSpPr/>
          <p:nvPr/>
        </p:nvGrpSpPr>
        <p:grpSpPr>
          <a:xfrm>
            <a:off x="1052623" y="1168400"/>
            <a:ext cx="8165805" cy="2796363"/>
            <a:chOff x="1754372" y="1084521"/>
            <a:chExt cx="8846288" cy="2796363"/>
          </a:xfrm>
        </p:grpSpPr>
        <p:sp>
          <p:nvSpPr>
            <p:cNvPr id="2" name="สี่เหลี่ยมผืนผ้า: มุมมน 1">
              <a:extLst>
                <a:ext uri="{FF2B5EF4-FFF2-40B4-BE49-F238E27FC236}">
                  <a16:creationId xmlns:a16="http://schemas.microsoft.com/office/drawing/2014/main" id="{D6101353-67D5-9F83-200E-3AB480B0C471}"/>
                </a:ext>
              </a:extLst>
            </p:cNvPr>
            <p:cNvSpPr/>
            <p:nvPr/>
          </p:nvSpPr>
          <p:spPr>
            <a:xfrm>
              <a:off x="1754372" y="1084521"/>
              <a:ext cx="8846288" cy="2796363"/>
            </a:xfrm>
            <a:prstGeom prst="roundRect">
              <a:avLst>
                <a:gd name="adj" fmla="val 36439"/>
              </a:avLst>
            </a:prstGeom>
            <a:solidFill>
              <a:srgbClr val="FFEC8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2" name="สี่เหลี่ยมผืนผ้า: มุมมน 11">
              <a:extLst>
                <a:ext uri="{FF2B5EF4-FFF2-40B4-BE49-F238E27FC236}">
                  <a16:creationId xmlns:a16="http://schemas.microsoft.com/office/drawing/2014/main" id="{0755840C-71C1-4660-9F73-6A01EB899B19}"/>
                </a:ext>
              </a:extLst>
            </p:cNvPr>
            <p:cNvSpPr/>
            <p:nvPr/>
          </p:nvSpPr>
          <p:spPr>
            <a:xfrm>
              <a:off x="2147130" y="1270645"/>
              <a:ext cx="8060771" cy="2424113"/>
            </a:xfrm>
            <a:custGeom>
              <a:avLst/>
              <a:gdLst>
                <a:gd name="connsiteX0" fmla="*/ 0 w 8060771"/>
                <a:gd name="connsiteY0" fmla="*/ 810720 h 2424113"/>
                <a:gd name="connsiteX1" fmla="*/ 810720 w 8060771"/>
                <a:gd name="connsiteY1" fmla="*/ 0 h 2424113"/>
                <a:gd name="connsiteX2" fmla="*/ 1390260 w 8060771"/>
                <a:gd name="connsiteY2" fmla="*/ 0 h 2424113"/>
                <a:gd name="connsiteX3" fmla="*/ 1905406 w 8060771"/>
                <a:gd name="connsiteY3" fmla="*/ 0 h 2424113"/>
                <a:gd name="connsiteX4" fmla="*/ 2549339 w 8060771"/>
                <a:gd name="connsiteY4" fmla="*/ 0 h 2424113"/>
                <a:gd name="connsiteX5" fmla="*/ 3322059 w 8060771"/>
                <a:gd name="connsiteY5" fmla="*/ 0 h 2424113"/>
                <a:gd name="connsiteX6" fmla="*/ 4094779 w 8060771"/>
                <a:gd name="connsiteY6" fmla="*/ 0 h 2424113"/>
                <a:gd name="connsiteX7" fmla="*/ 4609925 w 8060771"/>
                <a:gd name="connsiteY7" fmla="*/ 0 h 2424113"/>
                <a:gd name="connsiteX8" fmla="*/ 5382645 w 8060771"/>
                <a:gd name="connsiteY8" fmla="*/ 0 h 2424113"/>
                <a:gd name="connsiteX9" fmla="*/ 5833398 w 8060771"/>
                <a:gd name="connsiteY9" fmla="*/ 0 h 2424113"/>
                <a:gd name="connsiteX10" fmla="*/ 6606118 w 8060771"/>
                <a:gd name="connsiteY10" fmla="*/ 0 h 2424113"/>
                <a:gd name="connsiteX11" fmla="*/ 7250051 w 8060771"/>
                <a:gd name="connsiteY11" fmla="*/ 0 h 2424113"/>
                <a:gd name="connsiteX12" fmla="*/ 8060771 w 8060771"/>
                <a:gd name="connsiteY12" fmla="*/ 810720 h 2424113"/>
                <a:gd name="connsiteX13" fmla="*/ 8060771 w 8060771"/>
                <a:gd name="connsiteY13" fmla="*/ 1187976 h 2424113"/>
                <a:gd name="connsiteX14" fmla="*/ 8060771 w 8060771"/>
                <a:gd name="connsiteY14" fmla="*/ 1613393 h 2424113"/>
                <a:gd name="connsiteX15" fmla="*/ 7250051 w 8060771"/>
                <a:gd name="connsiteY15" fmla="*/ 2424113 h 2424113"/>
                <a:gd name="connsiteX16" fmla="*/ 6606118 w 8060771"/>
                <a:gd name="connsiteY16" fmla="*/ 2424113 h 2424113"/>
                <a:gd name="connsiteX17" fmla="*/ 6090971 w 8060771"/>
                <a:gd name="connsiteY17" fmla="*/ 2424113 h 2424113"/>
                <a:gd name="connsiteX18" fmla="*/ 5575825 w 8060771"/>
                <a:gd name="connsiteY18" fmla="*/ 2424113 h 2424113"/>
                <a:gd name="connsiteX19" fmla="*/ 4867499 w 8060771"/>
                <a:gd name="connsiteY19" fmla="*/ 2424113 h 2424113"/>
                <a:gd name="connsiteX20" fmla="*/ 4352352 w 8060771"/>
                <a:gd name="connsiteY20" fmla="*/ 2424113 h 2424113"/>
                <a:gd name="connsiteX21" fmla="*/ 3772812 w 8060771"/>
                <a:gd name="connsiteY21" fmla="*/ 2424113 h 2424113"/>
                <a:gd name="connsiteX22" fmla="*/ 3193272 w 8060771"/>
                <a:gd name="connsiteY22" fmla="*/ 2424113 h 2424113"/>
                <a:gd name="connsiteX23" fmla="*/ 2678126 w 8060771"/>
                <a:gd name="connsiteY23" fmla="*/ 2424113 h 2424113"/>
                <a:gd name="connsiteX24" fmla="*/ 2227373 w 8060771"/>
                <a:gd name="connsiteY24" fmla="*/ 2424113 h 2424113"/>
                <a:gd name="connsiteX25" fmla="*/ 1583440 w 8060771"/>
                <a:gd name="connsiteY25" fmla="*/ 2424113 h 2424113"/>
                <a:gd name="connsiteX26" fmla="*/ 810720 w 8060771"/>
                <a:gd name="connsiteY26" fmla="*/ 2424113 h 2424113"/>
                <a:gd name="connsiteX27" fmla="*/ 0 w 8060771"/>
                <a:gd name="connsiteY27" fmla="*/ 1613393 h 2424113"/>
                <a:gd name="connsiteX28" fmla="*/ 0 w 8060771"/>
                <a:gd name="connsiteY28" fmla="*/ 1236137 h 2424113"/>
                <a:gd name="connsiteX29" fmla="*/ 0 w 8060771"/>
                <a:gd name="connsiteY29" fmla="*/ 810720 h 2424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8060771" h="2424113" fill="none" extrusionOk="0">
                  <a:moveTo>
                    <a:pt x="0" y="810720"/>
                  </a:moveTo>
                  <a:cubicBezTo>
                    <a:pt x="76166" y="424137"/>
                    <a:pt x="323066" y="66219"/>
                    <a:pt x="810720" y="0"/>
                  </a:cubicBezTo>
                  <a:cubicBezTo>
                    <a:pt x="1067396" y="5255"/>
                    <a:pt x="1105042" y="-17203"/>
                    <a:pt x="1390260" y="0"/>
                  </a:cubicBezTo>
                  <a:cubicBezTo>
                    <a:pt x="1675478" y="17203"/>
                    <a:pt x="1649436" y="-7248"/>
                    <a:pt x="1905406" y="0"/>
                  </a:cubicBezTo>
                  <a:cubicBezTo>
                    <a:pt x="2161376" y="7248"/>
                    <a:pt x="2353063" y="14237"/>
                    <a:pt x="2549339" y="0"/>
                  </a:cubicBezTo>
                  <a:cubicBezTo>
                    <a:pt x="2745615" y="-14237"/>
                    <a:pt x="2952195" y="29856"/>
                    <a:pt x="3322059" y="0"/>
                  </a:cubicBezTo>
                  <a:cubicBezTo>
                    <a:pt x="3691923" y="-29856"/>
                    <a:pt x="3800119" y="-11716"/>
                    <a:pt x="4094779" y="0"/>
                  </a:cubicBezTo>
                  <a:cubicBezTo>
                    <a:pt x="4389439" y="11716"/>
                    <a:pt x="4371711" y="1754"/>
                    <a:pt x="4609925" y="0"/>
                  </a:cubicBezTo>
                  <a:cubicBezTo>
                    <a:pt x="4848139" y="-1754"/>
                    <a:pt x="5076095" y="10284"/>
                    <a:pt x="5382645" y="0"/>
                  </a:cubicBezTo>
                  <a:cubicBezTo>
                    <a:pt x="5689195" y="-10284"/>
                    <a:pt x="5719005" y="-22282"/>
                    <a:pt x="5833398" y="0"/>
                  </a:cubicBezTo>
                  <a:cubicBezTo>
                    <a:pt x="5947791" y="22282"/>
                    <a:pt x="6399553" y="-3332"/>
                    <a:pt x="6606118" y="0"/>
                  </a:cubicBezTo>
                  <a:cubicBezTo>
                    <a:pt x="6812683" y="3332"/>
                    <a:pt x="6941828" y="4717"/>
                    <a:pt x="7250051" y="0"/>
                  </a:cubicBezTo>
                  <a:cubicBezTo>
                    <a:pt x="7688772" y="-37439"/>
                    <a:pt x="8096639" y="375148"/>
                    <a:pt x="8060771" y="810720"/>
                  </a:cubicBezTo>
                  <a:cubicBezTo>
                    <a:pt x="8076833" y="910224"/>
                    <a:pt x="8053402" y="1003056"/>
                    <a:pt x="8060771" y="1187976"/>
                  </a:cubicBezTo>
                  <a:cubicBezTo>
                    <a:pt x="8068140" y="1372896"/>
                    <a:pt x="8062623" y="1484563"/>
                    <a:pt x="8060771" y="1613393"/>
                  </a:cubicBezTo>
                  <a:cubicBezTo>
                    <a:pt x="8058981" y="2151652"/>
                    <a:pt x="7662024" y="2348318"/>
                    <a:pt x="7250051" y="2424113"/>
                  </a:cubicBezTo>
                  <a:cubicBezTo>
                    <a:pt x="6952095" y="2392649"/>
                    <a:pt x="6735702" y="2426485"/>
                    <a:pt x="6606118" y="2424113"/>
                  </a:cubicBezTo>
                  <a:cubicBezTo>
                    <a:pt x="6476534" y="2421741"/>
                    <a:pt x="6260706" y="2416712"/>
                    <a:pt x="6090971" y="2424113"/>
                  </a:cubicBezTo>
                  <a:cubicBezTo>
                    <a:pt x="5921236" y="2431514"/>
                    <a:pt x="5735920" y="2417005"/>
                    <a:pt x="5575825" y="2424113"/>
                  </a:cubicBezTo>
                  <a:cubicBezTo>
                    <a:pt x="5415730" y="2431221"/>
                    <a:pt x="5111398" y="2425956"/>
                    <a:pt x="4867499" y="2424113"/>
                  </a:cubicBezTo>
                  <a:cubicBezTo>
                    <a:pt x="4623600" y="2422270"/>
                    <a:pt x="4496112" y="2414076"/>
                    <a:pt x="4352352" y="2424113"/>
                  </a:cubicBezTo>
                  <a:cubicBezTo>
                    <a:pt x="4208592" y="2434150"/>
                    <a:pt x="4025173" y="2411542"/>
                    <a:pt x="3772812" y="2424113"/>
                  </a:cubicBezTo>
                  <a:cubicBezTo>
                    <a:pt x="3520451" y="2436684"/>
                    <a:pt x="3454330" y="2406560"/>
                    <a:pt x="3193272" y="2424113"/>
                  </a:cubicBezTo>
                  <a:cubicBezTo>
                    <a:pt x="2932214" y="2441666"/>
                    <a:pt x="2788436" y="2407302"/>
                    <a:pt x="2678126" y="2424113"/>
                  </a:cubicBezTo>
                  <a:cubicBezTo>
                    <a:pt x="2567816" y="2440924"/>
                    <a:pt x="2405918" y="2439166"/>
                    <a:pt x="2227373" y="2424113"/>
                  </a:cubicBezTo>
                  <a:cubicBezTo>
                    <a:pt x="2048828" y="2409060"/>
                    <a:pt x="1718118" y="2456229"/>
                    <a:pt x="1583440" y="2424113"/>
                  </a:cubicBezTo>
                  <a:cubicBezTo>
                    <a:pt x="1448762" y="2391997"/>
                    <a:pt x="1134855" y="2437405"/>
                    <a:pt x="810720" y="2424113"/>
                  </a:cubicBezTo>
                  <a:cubicBezTo>
                    <a:pt x="397451" y="2447209"/>
                    <a:pt x="8821" y="2048408"/>
                    <a:pt x="0" y="1613393"/>
                  </a:cubicBezTo>
                  <a:cubicBezTo>
                    <a:pt x="-1687" y="1535213"/>
                    <a:pt x="-15757" y="1322310"/>
                    <a:pt x="0" y="1236137"/>
                  </a:cubicBezTo>
                  <a:cubicBezTo>
                    <a:pt x="15757" y="1149964"/>
                    <a:pt x="7494" y="964912"/>
                    <a:pt x="0" y="810720"/>
                  </a:cubicBezTo>
                  <a:close/>
                </a:path>
                <a:path w="8060771" h="2424113" stroke="0" extrusionOk="0">
                  <a:moveTo>
                    <a:pt x="0" y="810720"/>
                  </a:moveTo>
                  <a:cubicBezTo>
                    <a:pt x="97999" y="327605"/>
                    <a:pt x="395514" y="22192"/>
                    <a:pt x="810720" y="0"/>
                  </a:cubicBezTo>
                  <a:cubicBezTo>
                    <a:pt x="1133410" y="-16329"/>
                    <a:pt x="1293856" y="15280"/>
                    <a:pt x="1519046" y="0"/>
                  </a:cubicBezTo>
                  <a:cubicBezTo>
                    <a:pt x="1744236" y="-15280"/>
                    <a:pt x="1882174" y="-7988"/>
                    <a:pt x="2098586" y="0"/>
                  </a:cubicBezTo>
                  <a:cubicBezTo>
                    <a:pt x="2314998" y="7988"/>
                    <a:pt x="2508093" y="12900"/>
                    <a:pt x="2742519" y="0"/>
                  </a:cubicBezTo>
                  <a:cubicBezTo>
                    <a:pt x="2976945" y="-12900"/>
                    <a:pt x="2975400" y="-3953"/>
                    <a:pt x="3193272" y="0"/>
                  </a:cubicBezTo>
                  <a:cubicBezTo>
                    <a:pt x="3411144" y="3953"/>
                    <a:pt x="3646868" y="14806"/>
                    <a:pt x="3772812" y="0"/>
                  </a:cubicBezTo>
                  <a:cubicBezTo>
                    <a:pt x="3898756" y="-14806"/>
                    <a:pt x="4144949" y="-6616"/>
                    <a:pt x="4287959" y="0"/>
                  </a:cubicBezTo>
                  <a:cubicBezTo>
                    <a:pt x="4430969" y="6616"/>
                    <a:pt x="4662280" y="-6205"/>
                    <a:pt x="4931892" y="0"/>
                  </a:cubicBezTo>
                  <a:cubicBezTo>
                    <a:pt x="5201504" y="6205"/>
                    <a:pt x="5286938" y="21445"/>
                    <a:pt x="5447038" y="0"/>
                  </a:cubicBezTo>
                  <a:cubicBezTo>
                    <a:pt x="5607138" y="-21445"/>
                    <a:pt x="5944737" y="-2887"/>
                    <a:pt x="6090971" y="0"/>
                  </a:cubicBezTo>
                  <a:cubicBezTo>
                    <a:pt x="6237205" y="2887"/>
                    <a:pt x="6976980" y="25001"/>
                    <a:pt x="7250051" y="0"/>
                  </a:cubicBezTo>
                  <a:cubicBezTo>
                    <a:pt x="7656750" y="57976"/>
                    <a:pt x="8018720" y="459500"/>
                    <a:pt x="8060771" y="810720"/>
                  </a:cubicBezTo>
                  <a:cubicBezTo>
                    <a:pt x="8047408" y="921999"/>
                    <a:pt x="8072512" y="1058416"/>
                    <a:pt x="8060771" y="1187976"/>
                  </a:cubicBezTo>
                  <a:cubicBezTo>
                    <a:pt x="8049030" y="1317536"/>
                    <a:pt x="8042231" y="1456007"/>
                    <a:pt x="8060771" y="1613393"/>
                  </a:cubicBezTo>
                  <a:cubicBezTo>
                    <a:pt x="8083464" y="2049362"/>
                    <a:pt x="7761446" y="2444238"/>
                    <a:pt x="7250051" y="2424113"/>
                  </a:cubicBezTo>
                  <a:cubicBezTo>
                    <a:pt x="7105453" y="2447136"/>
                    <a:pt x="6857788" y="2398773"/>
                    <a:pt x="6734905" y="2424113"/>
                  </a:cubicBezTo>
                  <a:cubicBezTo>
                    <a:pt x="6612022" y="2449453"/>
                    <a:pt x="6430622" y="2402073"/>
                    <a:pt x="6155365" y="2424113"/>
                  </a:cubicBezTo>
                  <a:cubicBezTo>
                    <a:pt x="5880108" y="2446153"/>
                    <a:pt x="5802799" y="2433836"/>
                    <a:pt x="5704612" y="2424113"/>
                  </a:cubicBezTo>
                  <a:cubicBezTo>
                    <a:pt x="5606425" y="2414390"/>
                    <a:pt x="5115118" y="2420216"/>
                    <a:pt x="4931892" y="2424113"/>
                  </a:cubicBezTo>
                  <a:cubicBezTo>
                    <a:pt x="4748666" y="2428010"/>
                    <a:pt x="4535147" y="2426519"/>
                    <a:pt x="4223565" y="2424113"/>
                  </a:cubicBezTo>
                  <a:cubicBezTo>
                    <a:pt x="3911983" y="2421707"/>
                    <a:pt x="3874179" y="2443283"/>
                    <a:pt x="3772812" y="2424113"/>
                  </a:cubicBezTo>
                  <a:cubicBezTo>
                    <a:pt x="3671445" y="2404943"/>
                    <a:pt x="3412724" y="2414286"/>
                    <a:pt x="3064486" y="2424113"/>
                  </a:cubicBezTo>
                  <a:cubicBezTo>
                    <a:pt x="2716248" y="2433940"/>
                    <a:pt x="2802648" y="2408048"/>
                    <a:pt x="2549339" y="2424113"/>
                  </a:cubicBezTo>
                  <a:cubicBezTo>
                    <a:pt x="2296030" y="2440178"/>
                    <a:pt x="2307969" y="2446299"/>
                    <a:pt x="2098586" y="2424113"/>
                  </a:cubicBezTo>
                  <a:cubicBezTo>
                    <a:pt x="1889203" y="2401927"/>
                    <a:pt x="1656429" y="2409347"/>
                    <a:pt x="1390260" y="2424113"/>
                  </a:cubicBezTo>
                  <a:cubicBezTo>
                    <a:pt x="1124091" y="2438879"/>
                    <a:pt x="999401" y="2446251"/>
                    <a:pt x="810720" y="2424113"/>
                  </a:cubicBezTo>
                  <a:cubicBezTo>
                    <a:pt x="359409" y="2476190"/>
                    <a:pt x="-1806" y="1972314"/>
                    <a:pt x="0" y="1613393"/>
                  </a:cubicBezTo>
                  <a:cubicBezTo>
                    <a:pt x="19152" y="1536279"/>
                    <a:pt x="-13809" y="1409561"/>
                    <a:pt x="0" y="1228110"/>
                  </a:cubicBezTo>
                  <a:cubicBezTo>
                    <a:pt x="13809" y="1046659"/>
                    <a:pt x="-8129" y="923608"/>
                    <a:pt x="0" y="810720"/>
                  </a:cubicBezTo>
                  <a:close/>
                </a:path>
              </a:pathLst>
            </a:custGeom>
            <a:solidFill>
              <a:schemeClr val="bg1">
                <a:alpha val="78000"/>
              </a:schemeClr>
            </a:solidFill>
            <a:ln w="38100"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2400328011">
                    <a:prstGeom prst="roundRect">
                      <a:avLst>
                        <a:gd name="adj" fmla="val 33444"/>
                      </a:avLst>
                    </a:prstGeom>
                    <ask:type>
                      <ask:lineSketchFreehand/>
                    </ask:type>
                  </ask:lineSketchStyleProps>
                </a:ext>
              </a:extLst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6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tim" panose="00000500000000000000" pitchFamily="50" charset="-34"/>
                  <a:ea typeface="+mn-ea"/>
                  <a:cs typeface="Itim" panose="00000500000000000000" pitchFamily="50" charset="-34"/>
                </a:rPr>
                <a:t>นกอ้วนจิกหนอน</a:t>
              </a:r>
            </a:p>
          </p:txBody>
        </p:sp>
      </p:grpSp>
      <p:pic>
        <p:nvPicPr>
          <p:cNvPr id="10" name="รูปภาพ 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4E9FF2A-6DCD-49F0-B34D-26E4459B04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8950" y="263525"/>
            <a:ext cx="814388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รูปภาพ 4">
            <a:hlinkClick r:id="rId6" action="ppaction://hlinksldjump">
              <a:snd r:embed="rId7" name="click.wav"/>
            </a:hlinkClick>
            <a:extLst>
              <a:ext uri="{FF2B5EF4-FFF2-40B4-BE49-F238E27FC236}">
                <a16:creationId xmlns:a16="http://schemas.microsoft.com/office/drawing/2014/main" id="{EF50EDF6-5EDA-479F-A7E2-23BDE23CC6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3338" y="263525"/>
            <a:ext cx="814387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วงรี 3">
            <a:extLst>
              <a:ext uri="{FF2B5EF4-FFF2-40B4-BE49-F238E27FC236}">
                <a16:creationId xmlns:a16="http://schemas.microsoft.com/office/drawing/2014/main" id="{5DF2CF30-2004-44D6-AA3F-DA95A42A0503}"/>
              </a:ext>
            </a:extLst>
          </p:cNvPr>
          <p:cNvSpPr/>
          <p:nvPr/>
        </p:nvSpPr>
        <p:spPr>
          <a:xfrm>
            <a:off x="1329070" y="4502832"/>
            <a:ext cx="3136604" cy="1679944"/>
          </a:xfrm>
          <a:custGeom>
            <a:avLst/>
            <a:gdLst>
              <a:gd name="connsiteX0" fmla="*/ 0 w 3136604"/>
              <a:gd name="connsiteY0" fmla="*/ 839972 h 1679944"/>
              <a:gd name="connsiteX1" fmla="*/ 1568302 w 3136604"/>
              <a:gd name="connsiteY1" fmla="*/ 0 h 1679944"/>
              <a:gd name="connsiteX2" fmla="*/ 3136604 w 3136604"/>
              <a:gd name="connsiteY2" fmla="*/ 839972 h 1679944"/>
              <a:gd name="connsiteX3" fmla="*/ 1568302 w 3136604"/>
              <a:gd name="connsiteY3" fmla="*/ 1679944 h 1679944"/>
              <a:gd name="connsiteX4" fmla="*/ 0 w 3136604"/>
              <a:gd name="connsiteY4" fmla="*/ 839972 h 167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6604" h="1679944" fill="none" extrusionOk="0">
                <a:moveTo>
                  <a:pt x="0" y="839972"/>
                </a:moveTo>
                <a:cubicBezTo>
                  <a:pt x="83945" y="555873"/>
                  <a:pt x="732859" y="24211"/>
                  <a:pt x="1568302" y="0"/>
                </a:cubicBezTo>
                <a:cubicBezTo>
                  <a:pt x="2432588" y="10743"/>
                  <a:pt x="3161125" y="303318"/>
                  <a:pt x="3136604" y="839972"/>
                </a:cubicBezTo>
                <a:cubicBezTo>
                  <a:pt x="2979830" y="1434304"/>
                  <a:pt x="2411246" y="1555540"/>
                  <a:pt x="1568302" y="1679944"/>
                </a:cubicBezTo>
                <a:cubicBezTo>
                  <a:pt x="688463" y="1694274"/>
                  <a:pt x="-22900" y="1288331"/>
                  <a:pt x="0" y="839972"/>
                </a:cubicBezTo>
                <a:close/>
              </a:path>
              <a:path w="3136604" h="1679944" stroke="0" extrusionOk="0">
                <a:moveTo>
                  <a:pt x="0" y="839972"/>
                </a:moveTo>
                <a:cubicBezTo>
                  <a:pt x="-71219" y="363516"/>
                  <a:pt x="775765" y="-106814"/>
                  <a:pt x="1568302" y="0"/>
                </a:cubicBezTo>
                <a:cubicBezTo>
                  <a:pt x="2453498" y="-76563"/>
                  <a:pt x="3028415" y="421725"/>
                  <a:pt x="3136604" y="839972"/>
                </a:cubicBezTo>
                <a:cubicBezTo>
                  <a:pt x="3337637" y="1324862"/>
                  <a:pt x="2599782" y="1621861"/>
                  <a:pt x="1568302" y="1679944"/>
                </a:cubicBezTo>
                <a:cubicBezTo>
                  <a:pt x="698645" y="1669239"/>
                  <a:pt x="38230" y="1351050"/>
                  <a:pt x="0" y="839972"/>
                </a:cubicBezTo>
                <a:close/>
              </a:path>
            </a:pathLst>
          </a:custGeom>
          <a:solidFill>
            <a:srgbClr val="FFFF00"/>
          </a:solidFill>
          <a:ln w="57150"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sd="4216602128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2 </a:t>
            </a:r>
            <a:r>
              <a:rPr kumimoji="0" lang="th-TH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ส่วน</a:t>
            </a:r>
          </a:p>
        </p:txBody>
      </p:sp>
      <p:sp>
        <p:nvSpPr>
          <p:cNvPr id="5" name="วงรี 4">
            <a:extLst>
              <a:ext uri="{FF2B5EF4-FFF2-40B4-BE49-F238E27FC236}">
                <a16:creationId xmlns:a16="http://schemas.microsoft.com/office/drawing/2014/main" id="{4518A364-2CA1-92C4-6925-C5161D693CA0}"/>
              </a:ext>
            </a:extLst>
          </p:cNvPr>
          <p:cNvSpPr/>
          <p:nvPr/>
        </p:nvSpPr>
        <p:spPr>
          <a:xfrm>
            <a:off x="5031371" y="4523012"/>
            <a:ext cx="3136604" cy="1679944"/>
          </a:xfrm>
          <a:custGeom>
            <a:avLst/>
            <a:gdLst>
              <a:gd name="connsiteX0" fmla="*/ 0 w 3136604"/>
              <a:gd name="connsiteY0" fmla="*/ 839972 h 1679944"/>
              <a:gd name="connsiteX1" fmla="*/ 1568302 w 3136604"/>
              <a:gd name="connsiteY1" fmla="*/ 0 h 1679944"/>
              <a:gd name="connsiteX2" fmla="*/ 3136604 w 3136604"/>
              <a:gd name="connsiteY2" fmla="*/ 839972 h 1679944"/>
              <a:gd name="connsiteX3" fmla="*/ 1568302 w 3136604"/>
              <a:gd name="connsiteY3" fmla="*/ 1679944 h 1679944"/>
              <a:gd name="connsiteX4" fmla="*/ 0 w 3136604"/>
              <a:gd name="connsiteY4" fmla="*/ 839972 h 167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6604" h="1679944" fill="none" extrusionOk="0">
                <a:moveTo>
                  <a:pt x="0" y="839972"/>
                </a:moveTo>
                <a:cubicBezTo>
                  <a:pt x="83945" y="555873"/>
                  <a:pt x="732859" y="24211"/>
                  <a:pt x="1568302" y="0"/>
                </a:cubicBezTo>
                <a:cubicBezTo>
                  <a:pt x="2432588" y="10743"/>
                  <a:pt x="3161125" y="303318"/>
                  <a:pt x="3136604" y="839972"/>
                </a:cubicBezTo>
                <a:cubicBezTo>
                  <a:pt x="2979830" y="1434304"/>
                  <a:pt x="2411246" y="1555540"/>
                  <a:pt x="1568302" y="1679944"/>
                </a:cubicBezTo>
                <a:cubicBezTo>
                  <a:pt x="688463" y="1694274"/>
                  <a:pt x="-22900" y="1288331"/>
                  <a:pt x="0" y="839972"/>
                </a:cubicBezTo>
                <a:close/>
              </a:path>
              <a:path w="3136604" h="1679944" stroke="0" extrusionOk="0">
                <a:moveTo>
                  <a:pt x="0" y="839972"/>
                </a:moveTo>
                <a:cubicBezTo>
                  <a:pt x="-71219" y="363516"/>
                  <a:pt x="775765" y="-106814"/>
                  <a:pt x="1568302" y="0"/>
                </a:cubicBezTo>
                <a:cubicBezTo>
                  <a:pt x="2453498" y="-76563"/>
                  <a:pt x="3028415" y="421725"/>
                  <a:pt x="3136604" y="839972"/>
                </a:cubicBezTo>
                <a:cubicBezTo>
                  <a:pt x="3337637" y="1324862"/>
                  <a:pt x="2599782" y="1621861"/>
                  <a:pt x="1568302" y="1679944"/>
                </a:cubicBezTo>
                <a:cubicBezTo>
                  <a:pt x="698645" y="1669239"/>
                  <a:pt x="38230" y="1351050"/>
                  <a:pt x="0" y="839972"/>
                </a:cubicBezTo>
                <a:close/>
              </a:path>
            </a:pathLst>
          </a:custGeom>
          <a:solidFill>
            <a:srgbClr val="FFFF00"/>
          </a:solidFill>
          <a:ln w="57150"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sd="4216602128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3 </a:t>
            </a:r>
            <a:r>
              <a:rPr kumimoji="0" lang="th-TH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ส่วน</a:t>
            </a:r>
          </a:p>
        </p:txBody>
      </p:sp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BFE6863B-966B-9FF6-1848-4A7D06B398D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5221" y="4643324"/>
            <a:ext cx="1720304" cy="1720304"/>
          </a:xfrm>
          <a:prstGeom prst="rect">
            <a:avLst/>
          </a:prstGeom>
        </p:spPr>
      </p:pic>
      <p:pic>
        <p:nvPicPr>
          <p:cNvPr id="9" name="รูปภาพ 8">
            <a:extLst>
              <a:ext uri="{FF2B5EF4-FFF2-40B4-BE49-F238E27FC236}">
                <a16:creationId xmlns:a16="http://schemas.microsoft.com/office/drawing/2014/main" id="{2BA5DC55-466E-9CB0-8724-D3A8717353F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7643" b="95064" l="4453" r="97969">
                        <a14:foregroundMark x1="15000" y1="56449" x2="53516" y2="58678"/>
                        <a14:foregroundMark x1="53516" y1="58678" x2="86484" y2="17675"/>
                        <a14:foregroundMark x1="11563" y1="49920" x2="4609" y2="49920"/>
                        <a14:foregroundMark x1="34609" y1="83997" x2="36328" y2="95143"/>
                        <a14:foregroundMark x1="82969" y1="10589" x2="97969" y2="76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6420" y="4864666"/>
            <a:ext cx="1845258" cy="181066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8" name="รูปภาพ 5">
            <a:hlinkClick r:id="rId12" action="ppaction://hlinksldjump">
              <a:snd r:embed="rId7" name="click.wav"/>
            </a:hlinkClick>
            <a:extLst>
              <a:ext uri="{FF2B5EF4-FFF2-40B4-BE49-F238E27FC236}">
                <a16:creationId xmlns:a16="http://schemas.microsoft.com/office/drawing/2014/main" id="{A2D7C923-C7DD-8847-6B43-FA0A6A684B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7725" y="263525"/>
            <a:ext cx="814388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id="{3A3E0B24-5C6E-0630-D30D-BBBA9AB4EF0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4"/>
          <a:stretch/>
        </p:blipFill>
        <p:spPr>
          <a:xfrm>
            <a:off x="8537757" y="2371725"/>
            <a:ext cx="3846333" cy="422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756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"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000"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82F426C5-069E-16D6-E18A-899C6F69B90A}"/>
              </a:ext>
            </a:extLst>
          </p:cNvPr>
          <p:cNvGrpSpPr/>
          <p:nvPr/>
        </p:nvGrpSpPr>
        <p:grpSpPr>
          <a:xfrm>
            <a:off x="1052623" y="1168400"/>
            <a:ext cx="8165805" cy="2796363"/>
            <a:chOff x="1754372" y="1084521"/>
            <a:chExt cx="8846288" cy="2796363"/>
          </a:xfrm>
        </p:grpSpPr>
        <p:sp>
          <p:nvSpPr>
            <p:cNvPr id="2" name="สี่เหลี่ยมผืนผ้า: มุมมน 1">
              <a:extLst>
                <a:ext uri="{FF2B5EF4-FFF2-40B4-BE49-F238E27FC236}">
                  <a16:creationId xmlns:a16="http://schemas.microsoft.com/office/drawing/2014/main" id="{D6101353-67D5-9F83-200E-3AB480B0C471}"/>
                </a:ext>
              </a:extLst>
            </p:cNvPr>
            <p:cNvSpPr/>
            <p:nvPr/>
          </p:nvSpPr>
          <p:spPr>
            <a:xfrm>
              <a:off x="1754372" y="1084521"/>
              <a:ext cx="8846288" cy="2796363"/>
            </a:xfrm>
            <a:prstGeom prst="roundRect">
              <a:avLst>
                <a:gd name="adj" fmla="val 36439"/>
              </a:avLst>
            </a:prstGeom>
            <a:solidFill>
              <a:srgbClr val="FFEC8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2" name="สี่เหลี่ยมผืนผ้า: มุมมน 11">
              <a:extLst>
                <a:ext uri="{FF2B5EF4-FFF2-40B4-BE49-F238E27FC236}">
                  <a16:creationId xmlns:a16="http://schemas.microsoft.com/office/drawing/2014/main" id="{0755840C-71C1-4660-9F73-6A01EB899B19}"/>
                </a:ext>
              </a:extLst>
            </p:cNvPr>
            <p:cNvSpPr/>
            <p:nvPr/>
          </p:nvSpPr>
          <p:spPr>
            <a:xfrm>
              <a:off x="2147130" y="1270645"/>
              <a:ext cx="8060771" cy="2424113"/>
            </a:xfrm>
            <a:custGeom>
              <a:avLst/>
              <a:gdLst>
                <a:gd name="connsiteX0" fmla="*/ 0 w 8060771"/>
                <a:gd name="connsiteY0" fmla="*/ 810720 h 2424113"/>
                <a:gd name="connsiteX1" fmla="*/ 810720 w 8060771"/>
                <a:gd name="connsiteY1" fmla="*/ 0 h 2424113"/>
                <a:gd name="connsiteX2" fmla="*/ 1390260 w 8060771"/>
                <a:gd name="connsiteY2" fmla="*/ 0 h 2424113"/>
                <a:gd name="connsiteX3" fmla="*/ 1905406 w 8060771"/>
                <a:gd name="connsiteY3" fmla="*/ 0 h 2424113"/>
                <a:gd name="connsiteX4" fmla="*/ 2549339 w 8060771"/>
                <a:gd name="connsiteY4" fmla="*/ 0 h 2424113"/>
                <a:gd name="connsiteX5" fmla="*/ 3322059 w 8060771"/>
                <a:gd name="connsiteY5" fmla="*/ 0 h 2424113"/>
                <a:gd name="connsiteX6" fmla="*/ 4094779 w 8060771"/>
                <a:gd name="connsiteY6" fmla="*/ 0 h 2424113"/>
                <a:gd name="connsiteX7" fmla="*/ 4609925 w 8060771"/>
                <a:gd name="connsiteY7" fmla="*/ 0 h 2424113"/>
                <a:gd name="connsiteX8" fmla="*/ 5382645 w 8060771"/>
                <a:gd name="connsiteY8" fmla="*/ 0 h 2424113"/>
                <a:gd name="connsiteX9" fmla="*/ 5833398 w 8060771"/>
                <a:gd name="connsiteY9" fmla="*/ 0 h 2424113"/>
                <a:gd name="connsiteX10" fmla="*/ 6606118 w 8060771"/>
                <a:gd name="connsiteY10" fmla="*/ 0 h 2424113"/>
                <a:gd name="connsiteX11" fmla="*/ 7250051 w 8060771"/>
                <a:gd name="connsiteY11" fmla="*/ 0 h 2424113"/>
                <a:gd name="connsiteX12" fmla="*/ 8060771 w 8060771"/>
                <a:gd name="connsiteY12" fmla="*/ 810720 h 2424113"/>
                <a:gd name="connsiteX13" fmla="*/ 8060771 w 8060771"/>
                <a:gd name="connsiteY13" fmla="*/ 1187976 h 2424113"/>
                <a:gd name="connsiteX14" fmla="*/ 8060771 w 8060771"/>
                <a:gd name="connsiteY14" fmla="*/ 1613393 h 2424113"/>
                <a:gd name="connsiteX15" fmla="*/ 7250051 w 8060771"/>
                <a:gd name="connsiteY15" fmla="*/ 2424113 h 2424113"/>
                <a:gd name="connsiteX16" fmla="*/ 6606118 w 8060771"/>
                <a:gd name="connsiteY16" fmla="*/ 2424113 h 2424113"/>
                <a:gd name="connsiteX17" fmla="*/ 6090971 w 8060771"/>
                <a:gd name="connsiteY17" fmla="*/ 2424113 h 2424113"/>
                <a:gd name="connsiteX18" fmla="*/ 5575825 w 8060771"/>
                <a:gd name="connsiteY18" fmla="*/ 2424113 h 2424113"/>
                <a:gd name="connsiteX19" fmla="*/ 4867499 w 8060771"/>
                <a:gd name="connsiteY19" fmla="*/ 2424113 h 2424113"/>
                <a:gd name="connsiteX20" fmla="*/ 4352352 w 8060771"/>
                <a:gd name="connsiteY20" fmla="*/ 2424113 h 2424113"/>
                <a:gd name="connsiteX21" fmla="*/ 3772812 w 8060771"/>
                <a:gd name="connsiteY21" fmla="*/ 2424113 h 2424113"/>
                <a:gd name="connsiteX22" fmla="*/ 3193272 w 8060771"/>
                <a:gd name="connsiteY22" fmla="*/ 2424113 h 2424113"/>
                <a:gd name="connsiteX23" fmla="*/ 2678126 w 8060771"/>
                <a:gd name="connsiteY23" fmla="*/ 2424113 h 2424113"/>
                <a:gd name="connsiteX24" fmla="*/ 2227373 w 8060771"/>
                <a:gd name="connsiteY24" fmla="*/ 2424113 h 2424113"/>
                <a:gd name="connsiteX25" fmla="*/ 1583440 w 8060771"/>
                <a:gd name="connsiteY25" fmla="*/ 2424113 h 2424113"/>
                <a:gd name="connsiteX26" fmla="*/ 810720 w 8060771"/>
                <a:gd name="connsiteY26" fmla="*/ 2424113 h 2424113"/>
                <a:gd name="connsiteX27" fmla="*/ 0 w 8060771"/>
                <a:gd name="connsiteY27" fmla="*/ 1613393 h 2424113"/>
                <a:gd name="connsiteX28" fmla="*/ 0 w 8060771"/>
                <a:gd name="connsiteY28" fmla="*/ 1236137 h 2424113"/>
                <a:gd name="connsiteX29" fmla="*/ 0 w 8060771"/>
                <a:gd name="connsiteY29" fmla="*/ 810720 h 2424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8060771" h="2424113" fill="none" extrusionOk="0">
                  <a:moveTo>
                    <a:pt x="0" y="810720"/>
                  </a:moveTo>
                  <a:cubicBezTo>
                    <a:pt x="76166" y="424137"/>
                    <a:pt x="323066" y="66219"/>
                    <a:pt x="810720" y="0"/>
                  </a:cubicBezTo>
                  <a:cubicBezTo>
                    <a:pt x="1067396" y="5255"/>
                    <a:pt x="1105042" y="-17203"/>
                    <a:pt x="1390260" y="0"/>
                  </a:cubicBezTo>
                  <a:cubicBezTo>
                    <a:pt x="1675478" y="17203"/>
                    <a:pt x="1649436" y="-7248"/>
                    <a:pt x="1905406" y="0"/>
                  </a:cubicBezTo>
                  <a:cubicBezTo>
                    <a:pt x="2161376" y="7248"/>
                    <a:pt x="2353063" y="14237"/>
                    <a:pt x="2549339" y="0"/>
                  </a:cubicBezTo>
                  <a:cubicBezTo>
                    <a:pt x="2745615" y="-14237"/>
                    <a:pt x="2952195" y="29856"/>
                    <a:pt x="3322059" y="0"/>
                  </a:cubicBezTo>
                  <a:cubicBezTo>
                    <a:pt x="3691923" y="-29856"/>
                    <a:pt x="3800119" y="-11716"/>
                    <a:pt x="4094779" y="0"/>
                  </a:cubicBezTo>
                  <a:cubicBezTo>
                    <a:pt x="4389439" y="11716"/>
                    <a:pt x="4371711" y="1754"/>
                    <a:pt x="4609925" y="0"/>
                  </a:cubicBezTo>
                  <a:cubicBezTo>
                    <a:pt x="4848139" y="-1754"/>
                    <a:pt x="5076095" y="10284"/>
                    <a:pt x="5382645" y="0"/>
                  </a:cubicBezTo>
                  <a:cubicBezTo>
                    <a:pt x="5689195" y="-10284"/>
                    <a:pt x="5719005" y="-22282"/>
                    <a:pt x="5833398" y="0"/>
                  </a:cubicBezTo>
                  <a:cubicBezTo>
                    <a:pt x="5947791" y="22282"/>
                    <a:pt x="6399553" y="-3332"/>
                    <a:pt x="6606118" y="0"/>
                  </a:cubicBezTo>
                  <a:cubicBezTo>
                    <a:pt x="6812683" y="3332"/>
                    <a:pt x="6941828" y="4717"/>
                    <a:pt x="7250051" y="0"/>
                  </a:cubicBezTo>
                  <a:cubicBezTo>
                    <a:pt x="7688772" y="-37439"/>
                    <a:pt x="8096639" y="375148"/>
                    <a:pt x="8060771" y="810720"/>
                  </a:cubicBezTo>
                  <a:cubicBezTo>
                    <a:pt x="8076833" y="910224"/>
                    <a:pt x="8053402" y="1003056"/>
                    <a:pt x="8060771" y="1187976"/>
                  </a:cubicBezTo>
                  <a:cubicBezTo>
                    <a:pt x="8068140" y="1372896"/>
                    <a:pt x="8062623" y="1484563"/>
                    <a:pt x="8060771" y="1613393"/>
                  </a:cubicBezTo>
                  <a:cubicBezTo>
                    <a:pt x="8058981" y="2151652"/>
                    <a:pt x="7662024" y="2348318"/>
                    <a:pt x="7250051" y="2424113"/>
                  </a:cubicBezTo>
                  <a:cubicBezTo>
                    <a:pt x="6952095" y="2392649"/>
                    <a:pt x="6735702" y="2426485"/>
                    <a:pt x="6606118" y="2424113"/>
                  </a:cubicBezTo>
                  <a:cubicBezTo>
                    <a:pt x="6476534" y="2421741"/>
                    <a:pt x="6260706" y="2416712"/>
                    <a:pt x="6090971" y="2424113"/>
                  </a:cubicBezTo>
                  <a:cubicBezTo>
                    <a:pt x="5921236" y="2431514"/>
                    <a:pt x="5735920" y="2417005"/>
                    <a:pt x="5575825" y="2424113"/>
                  </a:cubicBezTo>
                  <a:cubicBezTo>
                    <a:pt x="5415730" y="2431221"/>
                    <a:pt x="5111398" y="2425956"/>
                    <a:pt x="4867499" y="2424113"/>
                  </a:cubicBezTo>
                  <a:cubicBezTo>
                    <a:pt x="4623600" y="2422270"/>
                    <a:pt x="4496112" y="2414076"/>
                    <a:pt x="4352352" y="2424113"/>
                  </a:cubicBezTo>
                  <a:cubicBezTo>
                    <a:pt x="4208592" y="2434150"/>
                    <a:pt x="4025173" y="2411542"/>
                    <a:pt x="3772812" y="2424113"/>
                  </a:cubicBezTo>
                  <a:cubicBezTo>
                    <a:pt x="3520451" y="2436684"/>
                    <a:pt x="3454330" y="2406560"/>
                    <a:pt x="3193272" y="2424113"/>
                  </a:cubicBezTo>
                  <a:cubicBezTo>
                    <a:pt x="2932214" y="2441666"/>
                    <a:pt x="2788436" y="2407302"/>
                    <a:pt x="2678126" y="2424113"/>
                  </a:cubicBezTo>
                  <a:cubicBezTo>
                    <a:pt x="2567816" y="2440924"/>
                    <a:pt x="2405918" y="2439166"/>
                    <a:pt x="2227373" y="2424113"/>
                  </a:cubicBezTo>
                  <a:cubicBezTo>
                    <a:pt x="2048828" y="2409060"/>
                    <a:pt x="1718118" y="2456229"/>
                    <a:pt x="1583440" y="2424113"/>
                  </a:cubicBezTo>
                  <a:cubicBezTo>
                    <a:pt x="1448762" y="2391997"/>
                    <a:pt x="1134855" y="2437405"/>
                    <a:pt x="810720" y="2424113"/>
                  </a:cubicBezTo>
                  <a:cubicBezTo>
                    <a:pt x="397451" y="2447209"/>
                    <a:pt x="8821" y="2048408"/>
                    <a:pt x="0" y="1613393"/>
                  </a:cubicBezTo>
                  <a:cubicBezTo>
                    <a:pt x="-1687" y="1535213"/>
                    <a:pt x="-15757" y="1322310"/>
                    <a:pt x="0" y="1236137"/>
                  </a:cubicBezTo>
                  <a:cubicBezTo>
                    <a:pt x="15757" y="1149964"/>
                    <a:pt x="7494" y="964912"/>
                    <a:pt x="0" y="810720"/>
                  </a:cubicBezTo>
                  <a:close/>
                </a:path>
                <a:path w="8060771" h="2424113" stroke="0" extrusionOk="0">
                  <a:moveTo>
                    <a:pt x="0" y="810720"/>
                  </a:moveTo>
                  <a:cubicBezTo>
                    <a:pt x="97999" y="327605"/>
                    <a:pt x="395514" y="22192"/>
                    <a:pt x="810720" y="0"/>
                  </a:cubicBezTo>
                  <a:cubicBezTo>
                    <a:pt x="1133410" y="-16329"/>
                    <a:pt x="1293856" y="15280"/>
                    <a:pt x="1519046" y="0"/>
                  </a:cubicBezTo>
                  <a:cubicBezTo>
                    <a:pt x="1744236" y="-15280"/>
                    <a:pt x="1882174" y="-7988"/>
                    <a:pt x="2098586" y="0"/>
                  </a:cubicBezTo>
                  <a:cubicBezTo>
                    <a:pt x="2314998" y="7988"/>
                    <a:pt x="2508093" y="12900"/>
                    <a:pt x="2742519" y="0"/>
                  </a:cubicBezTo>
                  <a:cubicBezTo>
                    <a:pt x="2976945" y="-12900"/>
                    <a:pt x="2975400" y="-3953"/>
                    <a:pt x="3193272" y="0"/>
                  </a:cubicBezTo>
                  <a:cubicBezTo>
                    <a:pt x="3411144" y="3953"/>
                    <a:pt x="3646868" y="14806"/>
                    <a:pt x="3772812" y="0"/>
                  </a:cubicBezTo>
                  <a:cubicBezTo>
                    <a:pt x="3898756" y="-14806"/>
                    <a:pt x="4144949" y="-6616"/>
                    <a:pt x="4287959" y="0"/>
                  </a:cubicBezTo>
                  <a:cubicBezTo>
                    <a:pt x="4430969" y="6616"/>
                    <a:pt x="4662280" y="-6205"/>
                    <a:pt x="4931892" y="0"/>
                  </a:cubicBezTo>
                  <a:cubicBezTo>
                    <a:pt x="5201504" y="6205"/>
                    <a:pt x="5286938" y="21445"/>
                    <a:pt x="5447038" y="0"/>
                  </a:cubicBezTo>
                  <a:cubicBezTo>
                    <a:pt x="5607138" y="-21445"/>
                    <a:pt x="5944737" y="-2887"/>
                    <a:pt x="6090971" y="0"/>
                  </a:cubicBezTo>
                  <a:cubicBezTo>
                    <a:pt x="6237205" y="2887"/>
                    <a:pt x="6976980" y="25001"/>
                    <a:pt x="7250051" y="0"/>
                  </a:cubicBezTo>
                  <a:cubicBezTo>
                    <a:pt x="7656750" y="57976"/>
                    <a:pt x="8018720" y="459500"/>
                    <a:pt x="8060771" y="810720"/>
                  </a:cubicBezTo>
                  <a:cubicBezTo>
                    <a:pt x="8047408" y="921999"/>
                    <a:pt x="8072512" y="1058416"/>
                    <a:pt x="8060771" y="1187976"/>
                  </a:cubicBezTo>
                  <a:cubicBezTo>
                    <a:pt x="8049030" y="1317536"/>
                    <a:pt x="8042231" y="1456007"/>
                    <a:pt x="8060771" y="1613393"/>
                  </a:cubicBezTo>
                  <a:cubicBezTo>
                    <a:pt x="8083464" y="2049362"/>
                    <a:pt x="7761446" y="2444238"/>
                    <a:pt x="7250051" y="2424113"/>
                  </a:cubicBezTo>
                  <a:cubicBezTo>
                    <a:pt x="7105453" y="2447136"/>
                    <a:pt x="6857788" y="2398773"/>
                    <a:pt x="6734905" y="2424113"/>
                  </a:cubicBezTo>
                  <a:cubicBezTo>
                    <a:pt x="6612022" y="2449453"/>
                    <a:pt x="6430622" y="2402073"/>
                    <a:pt x="6155365" y="2424113"/>
                  </a:cubicBezTo>
                  <a:cubicBezTo>
                    <a:pt x="5880108" y="2446153"/>
                    <a:pt x="5802799" y="2433836"/>
                    <a:pt x="5704612" y="2424113"/>
                  </a:cubicBezTo>
                  <a:cubicBezTo>
                    <a:pt x="5606425" y="2414390"/>
                    <a:pt x="5115118" y="2420216"/>
                    <a:pt x="4931892" y="2424113"/>
                  </a:cubicBezTo>
                  <a:cubicBezTo>
                    <a:pt x="4748666" y="2428010"/>
                    <a:pt x="4535147" y="2426519"/>
                    <a:pt x="4223565" y="2424113"/>
                  </a:cubicBezTo>
                  <a:cubicBezTo>
                    <a:pt x="3911983" y="2421707"/>
                    <a:pt x="3874179" y="2443283"/>
                    <a:pt x="3772812" y="2424113"/>
                  </a:cubicBezTo>
                  <a:cubicBezTo>
                    <a:pt x="3671445" y="2404943"/>
                    <a:pt x="3412724" y="2414286"/>
                    <a:pt x="3064486" y="2424113"/>
                  </a:cubicBezTo>
                  <a:cubicBezTo>
                    <a:pt x="2716248" y="2433940"/>
                    <a:pt x="2802648" y="2408048"/>
                    <a:pt x="2549339" y="2424113"/>
                  </a:cubicBezTo>
                  <a:cubicBezTo>
                    <a:pt x="2296030" y="2440178"/>
                    <a:pt x="2307969" y="2446299"/>
                    <a:pt x="2098586" y="2424113"/>
                  </a:cubicBezTo>
                  <a:cubicBezTo>
                    <a:pt x="1889203" y="2401927"/>
                    <a:pt x="1656429" y="2409347"/>
                    <a:pt x="1390260" y="2424113"/>
                  </a:cubicBezTo>
                  <a:cubicBezTo>
                    <a:pt x="1124091" y="2438879"/>
                    <a:pt x="999401" y="2446251"/>
                    <a:pt x="810720" y="2424113"/>
                  </a:cubicBezTo>
                  <a:cubicBezTo>
                    <a:pt x="359409" y="2476190"/>
                    <a:pt x="-1806" y="1972314"/>
                    <a:pt x="0" y="1613393"/>
                  </a:cubicBezTo>
                  <a:cubicBezTo>
                    <a:pt x="19152" y="1536279"/>
                    <a:pt x="-13809" y="1409561"/>
                    <a:pt x="0" y="1228110"/>
                  </a:cubicBezTo>
                  <a:cubicBezTo>
                    <a:pt x="13809" y="1046659"/>
                    <a:pt x="-8129" y="923608"/>
                    <a:pt x="0" y="810720"/>
                  </a:cubicBezTo>
                  <a:close/>
                </a:path>
              </a:pathLst>
            </a:custGeom>
            <a:solidFill>
              <a:schemeClr val="bg1">
                <a:alpha val="78000"/>
              </a:schemeClr>
            </a:solidFill>
            <a:ln w="38100"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2400328011">
                    <a:prstGeom prst="roundRect">
                      <a:avLst>
                        <a:gd name="adj" fmla="val 33444"/>
                      </a:avLst>
                    </a:prstGeom>
                    <ask:type>
                      <ask:lineSketchFreehand/>
                    </ask:type>
                  </ask:lineSketchStyleProps>
                </a:ext>
              </a:extLst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tim" panose="00000500000000000000" pitchFamily="50" charset="-34"/>
                  <a:ea typeface="+mn-ea"/>
                  <a:cs typeface="Itim" panose="00000500000000000000" pitchFamily="50" charset="-34"/>
                </a:rPr>
                <a:t>แม่ของฉันร้องเพลงลูกทุ่ง</a:t>
              </a:r>
            </a:p>
          </p:txBody>
        </p:sp>
      </p:grpSp>
      <p:pic>
        <p:nvPicPr>
          <p:cNvPr id="10" name="รูปภาพ 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4E9FF2A-6DCD-49F0-B34D-26E4459B04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8950" y="263525"/>
            <a:ext cx="814388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รูปภาพ 4">
            <a:hlinkClick r:id="rId6" action="ppaction://hlinksldjump">
              <a:snd r:embed="rId7" name="click.wav"/>
            </a:hlinkClick>
            <a:extLst>
              <a:ext uri="{FF2B5EF4-FFF2-40B4-BE49-F238E27FC236}">
                <a16:creationId xmlns:a16="http://schemas.microsoft.com/office/drawing/2014/main" id="{EF50EDF6-5EDA-479F-A7E2-23BDE23CC6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3338" y="263525"/>
            <a:ext cx="814387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วงรี 3">
            <a:extLst>
              <a:ext uri="{FF2B5EF4-FFF2-40B4-BE49-F238E27FC236}">
                <a16:creationId xmlns:a16="http://schemas.microsoft.com/office/drawing/2014/main" id="{5DF2CF30-2004-44D6-AA3F-DA95A42A0503}"/>
              </a:ext>
            </a:extLst>
          </p:cNvPr>
          <p:cNvSpPr/>
          <p:nvPr/>
        </p:nvSpPr>
        <p:spPr>
          <a:xfrm>
            <a:off x="1329070" y="4502832"/>
            <a:ext cx="3136604" cy="1679944"/>
          </a:xfrm>
          <a:custGeom>
            <a:avLst/>
            <a:gdLst>
              <a:gd name="connsiteX0" fmla="*/ 0 w 3136604"/>
              <a:gd name="connsiteY0" fmla="*/ 839972 h 1679944"/>
              <a:gd name="connsiteX1" fmla="*/ 1568302 w 3136604"/>
              <a:gd name="connsiteY1" fmla="*/ 0 h 1679944"/>
              <a:gd name="connsiteX2" fmla="*/ 3136604 w 3136604"/>
              <a:gd name="connsiteY2" fmla="*/ 839972 h 1679944"/>
              <a:gd name="connsiteX3" fmla="*/ 1568302 w 3136604"/>
              <a:gd name="connsiteY3" fmla="*/ 1679944 h 1679944"/>
              <a:gd name="connsiteX4" fmla="*/ 0 w 3136604"/>
              <a:gd name="connsiteY4" fmla="*/ 839972 h 167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6604" h="1679944" fill="none" extrusionOk="0">
                <a:moveTo>
                  <a:pt x="0" y="839972"/>
                </a:moveTo>
                <a:cubicBezTo>
                  <a:pt x="83945" y="555873"/>
                  <a:pt x="732859" y="24211"/>
                  <a:pt x="1568302" y="0"/>
                </a:cubicBezTo>
                <a:cubicBezTo>
                  <a:pt x="2432588" y="10743"/>
                  <a:pt x="3161125" y="303318"/>
                  <a:pt x="3136604" y="839972"/>
                </a:cubicBezTo>
                <a:cubicBezTo>
                  <a:pt x="2979830" y="1434304"/>
                  <a:pt x="2411246" y="1555540"/>
                  <a:pt x="1568302" y="1679944"/>
                </a:cubicBezTo>
                <a:cubicBezTo>
                  <a:pt x="688463" y="1694274"/>
                  <a:pt x="-22900" y="1288331"/>
                  <a:pt x="0" y="839972"/>
                </a:cubicBezTo>
                <a:close/>
              </a:path>
              <a:path w="3136604" h="1679944" stroke="0" extrusionOk="0">
                <a:moveTo>
                  <a:pt x="0" y="839972"/>
                </a:moveTo>
                <a:cubicBezTo>
                  <a:pt x="-71219" y="363516"/>
                  <a:pt x="775765" y="-106814"/>
                  <a:pt x="1568302" y="0"/>
                </a:cubicBezTo>
                <a:cubicBezTo>
                  <a:pt x="2453498" y="-76563"/>
                  <a:pt x="3028415" y="421725"/>
                  <a:pt x="3136604" y="839972"/>
                </a:cubicBezTo>
                <a:cubicBezTo>
                  <a:pt x="3337637" y="1324862"/>
                  <a:pt x="2599782" y="1621861"/>
                  <a:pt x="1568302" y="1679944"/>
                </a:cubicBezTo>
                <a:cubicBezTo>
                  <a:pt x="698645" y="1669239"/>
                  <a:pt x="38230" y="1351050"/>
                  <a:pt x="0" y="839972"/>
                </a:cubicBezTo>
                <a:close/>
              </a:path>
            </a:pathLst>
          </a:custGeom>
          <a:solidFill>
            <a:srgbClr val="FFFF00"/>
          </a:solidFill>
          <a:ln w="57150"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sd="4216602128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2 </a:t>
            </a:r>
            <a:r>
              <a:rPr kumimoji="0" lang="th-TH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ส่วน</a:t>
            </a:r>
          </a:p>
        </p:txBody>
      </p:sp>
      <p:sp>
        <p:nvSpPr>
          <p:cNvPr id="5" name="วงรี 4">
            <a:extLst>
              <a:ext uri="{FF2B5EF4-FFF2-40B4-BE49-F238E27FC236}">
                <a16:creationId xmlns:a16="http://schemas.microsoft.com/office/drawing/2014/main" id="{4518A364-2CA1-92C4-6925-C5161D693CA0}"/>
              </a:ext>
            </a:extLst>
          </p:cNvPr>
          <p:cNvSpPr/>
          <p:nvPr/>
        </p:nvSpPr>
        <p:spPr>
          <a:xfrm>
            <a:off x="5031371" y="4523012"/>
            <a:ext cx="3136604" cy="1679944"/>
          </a:xfrm>
          <a:custGeom>
            <a:avLst/>
            <a:gdLst>
              <a:gd name="connsiteX0" fmla="*/ 0 w 3136604"/>
              <a:gd name="connsiteY0" fmla="*/ 839972 h 1679944"/>
              <a:gd name="connsiteX1" fmla="*/ 1568302 w 3136604"/>
              <a:gd name="connsiteY1" fmla="*/ 0 h 1679944"/>
              <a:gd name="connsiteX2" fmla="*/ 3136604 w 3136604"/>
              <a:gd name="connsiteY2" fmla="*/ 839972 h 1679944"/>
              <a:gd name="connsiteX3" fmla="*/ 1568302 w 3136604"/>
              <a:gd name="connsiteY3" fmla="*/ 1679944 h 1679944"/>
              <a:gd name="connsiteX4" fmla="*/ 0 w 3136604"/>
              <a:gd name="connsiteY4" fmla="*/ 839972 h 167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6604" h="1679944" fill="none" extrusionOk="0">
                <a:moveTo>
                  <a:pt x="0" y="839972"/>
                </a:moveTo>
                <a:cubicBezTo>
                  <a:pt x="83945" y="555873"/>
                  <a:pt x="732859" y="24211"/>
                  <a:pt x="1568302" y="0"/>
                </a:cubicBezTo>
                <a:cubicBezTo>
                  <a:pt x="2432588" y="10743"/>
                  <a:pt x="3161125" y="303318"/>
                  <a:pt x="3136604" y="839972"/>
                </a:cubicBezTo>
                <a:cubicBezTo>
                  <a:pt x="2979830" y="1434304"/>
                  <a:pt x="2411246" y="1555540"/>
                  <a:pt x="1568302" y="1679944"/>
                </a:cubicBezTo>
                <a:cubicBezTo>
                  <a:pt x="688463" y="1694274"/>
                  <a:pt x="-22900" y="1288331"/>
                  <a:pt x="0" y="839972"/>
                </a:cubicBezTo>
                <a:close/>
              </a:path>
              <a:path w="3136604" h="1679944" stroke="0" extrusionOk="0">
                <a:moveTo>
                  <a:pt x="0" y="839972"/>
                </a:moveTo>
                <a:cubicBezTo>
                  <a:pt x="-71219" y="363516"/>
                  <a:pt x="775765" y="-106814"/>
                  <a:pt x="1568302" y="0"/>
                </a:cubicBezTo>
                <a:cubicBezTo>
                  <a:pt x="2453498" y="-76563"/>
                  <a:pt x="3028415" y="421725"/>
                  <a:pt x="3136604" y="839972"/>
                </a:cubicBezTo>
                <a:cubicBezTo>
                  <a:pt x="3337637" y="1324862"/>
                  <a:pt x="2599782" y="1621861"/>
                  <a:pt x="1568302" y="1679944"/>
                </a:cubicBezTo>
                <a:cubicBezTo>
                  <a:pt x="698645" y="1669239"/>
                  <a:pt x="38230" y="1351050"/>
                  <a:pt x="0" y="839972"/>
                </a:cubicBezTo>
                <a:close/>
              </a:path>
            </a:pathLst>
          </a:custGeom>
          <a:solidFill>
            <a:srgbClr val="FFFF00"/>
          </a:solidFill>
          <a:ln w="57150"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sd="4216602128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3 </a:t>
            </a:r>
            <a:r>
              <a:rPr kumimoji="0" lang="th-TH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ส่วน</a:t>
            </a:r>
          </a:p>
        </p:txBody>
      </p:sp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BFE6863B-966B-9FF6-1848-4A7D06B398D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5577" y="4643324"/>
            <a:ext cx="1720304" cy="1720304"/>
          </a:xfrm>
          <a:prstGeom prst="rect">
            <a:avLst/>
          </a:prstGeom>
        </p:spPr>
      </p:pic>
      <p:pic>
        <p:nvPicPr>
          <p:cNvPr id="9" name="รูปภาพ 8">
            <a:extLst>
              <a:ext uri="{FF2B5EF4-FFF2-40B4-BE49-F238E27FC236}">
                <a16:creationId xmlns:a16="http://schemas.microsoft.com/office/drawing/2014/main" id="{2BA5DC55-466E-9CB0-8724-D3A8717353F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7643" b="95064" l="4453" r="97969">
                        <a14:foregroundMark x1="15000" y1="56449" x2="53516" y2="58678"/>
                        <a14:foregroundMark x1="53516" y1="58678" x2="86484" y2="17675"/>
                        <a14:foregroundMark x1="11563" y1="49920" x2="4609" y2="49920"/>
                        <a14:foregroundMark x1="34609" y1="83997" x2="36328" y2="95143"/>
                        <a14:foregroundMark x1="82969" y1="10589" x2="97969" y2="76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0267" y="4784270"/>
            <a:ext cx="1845258" cy="181066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8" name="รูปภาพ 5">
            <a:hlinkClick r:id="rId12" action="ppaction://hlinksldjump">
              <a:snd r:embed="rId7" name="click.wav"/>
            </a:hlinkClick>
            <a:extLst>
              <a:ext uri="{FF2B5EF4-FFF2-40B4-BE49-F238E27FC236}">
                <a16:creationId xmlns:a16="http://schemas.microsoft.com/office/drawing/2014/main" id="{781C3950-78FA-4F24-07D0-7C8B5211BC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7725" y="263525"/>
            <a:ext cx="814388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id="{24BF6BBF-86CD-5887-29E9-46727CA1BC5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13" r="4688"/>
          <a:stretch/>
        </p:blipFill>
        <p:spPr>
          <a:xfrm>
            <a:off x="8485982" y="2373945"/>
            <a:ext cx="3414712" cy="4257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91303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82F426C5-069E-16D6-E18A-899C6F69B90A}"/>
              </a:ext>
            </a:extLst>
          </p:cNvPr>
          <p:cNvGrpSpPr/>
          <p:nvPr/>
        </p:nvGrpSpPr>
        <p:grpSpPr>
          <a:xfrm>
            <a:off x="1052623" y="1168400"/>
            <a:ext cx="8165805" cy="2796363"/>
            <a:chOff x="1754372" y="1084521"/>
            <a:chExt cx="8846288" cy="2796363"/>
          </a:xfrm>
        </p:grpSpPr>
        <p:sp>
          <p:nvSpPr>
            <p:cNvPr id="2" name="สี่เหลี่ยมผืนผ้า: มุมมน 1">
              <a:extLst>
                <a:ext uri="{FF2B5EF4-FFF2-40B4-BE49-F238E27FC236}">
                  <a16:creationId xmlns:a16="http://schemas.microsoft.com/office/drawing/2014/main" id="{D6101353-67D5-9F83-200E-3AB480B0C471}"/>
                </a:ext>
              </a:extLst>
            </p:cNvPr>
            <p:cNvSpPr/>
            <p:nvPr/>
          </p:nvSpPr>
          <p:spPr>
            <a:xfrm>
              <a:off x="1754372" y="1084521"/>
              <a:ext cx="8846288" cy="2796363"/>
            </a:xfrm>
            <a:prstGeom prst="roundRect">
              <a:avLst>
                <a:gd name="adj" fmla="val 36439"/>
              </a:avLst>
            </a:prstGeom>
            <a:solidFill>
              <a:srgbClr val="FFEC8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2" name="สี่เหลี่ยมผืนผ้า: มุมมน 11">
              <a:extLst>
                <a:ext uri="{FF2B5EF4-FFF2-40B4-BE49-F238E27FC236}">
                  <a16:creationId xmlns:a16="http://schemas.microsoft.com/office/drawing/2014/main" id="{0755840C-71C1-4660-9F73-6A01EB899B19}"/>
                </a:ext>
              </a:extLst>
            </p:cNvPr>
            <p:cNvSpPr/>
            <p:nvPr/>
          </p:nvSpPr>
          <p:spPr>
            <a:xfrm>
              <a:off x="2147130" y="1270645"/>
              <a:ext cx="8060771" cy="2424113"/>
            </a:xfrm>
            <a:custGeom>
              <a:avLst/>
              <a:gdLst>
                <a:gd name="connsiteX0" fmla="*/ 0 w 8060771"/>
                <a:gd name="connsiteY0" fmla="*/ 810720 h 2424113"/>
                <a:gd name="connsiteX1" fmla="*/ 810720 w 8060771"/>
                <a:gd name="connsiteY1" fmla="*/ 0 h 2424113"/>
                <a:gd name="connsiteX2" fmla="*/ 1390260 w 8060771"/>
                <a:gd name="connsiteY2" fmla="*/ 0 h 2424113"/>
                <a:gd name="connsiteX3" fmla="*/ 1905406 w 8060771"/>
                <a:gd name="connsiteY3" fmla="*/ 0 h 2424113"/>
                <a:gd name="connsiteX4" fmla="*/ 2549339 w 8060771"/>
                <a:gd name="connsiteY4" fmla="*/ 0 h 2424113"/>
                <a:gd name="connsiteX5" fmla="*/ 3322059 w 8060771"/>
                <a:gd name="connsiteY5" fmla="*/ 0 h 2424113"/>
                <a:gd name="connsiteX6" fmla="*/ 4094779 w 8060771"/>
                <a:gd name="connsiteY6" fmla="*/ 0 h 2424113"/>
                <a:gd name="connsiteX7" fmla="*/ 4609925 w 8060771"/>
                <a:gd name="connsiteY7" fmla="*/ 0 h 2424113"/>
                <a:gd name="connsiteX8" fmla="*/ 5382645 w 8060771"/>
                <a:gd name="connsiteY8" fmla="*/ 0 h 2424113"/>
                <a:gd name="connsiteX9" fmla="*/ 5833398 w 8060771"/>
                <a:gd name="connsiteY9" fmla="*/ 0 h 2424113"/>
                <a:gd name="connsiteX10" fmla="*/ 6606118 w 8060771"/>
                <a:gd name="connsiteY10" fmla="*/ 0 h 2424113"/>
                <a:gd name="connsiteX11" fmla="*/ 7250051 w 8060771"/>
                <a:gd name="connsiteY11" fmla="*/ 0 h 2424113"/>
                <a:gd name="connsiteX12" fmla="*/ 8060771 w 8060771"/>
                <a:gd name="connsiteY12" fmla="*/ 810720 h 2424113"/>
                <a:gd name="connsiteX13" fmla="*/ 8060771 w 8060771"/>
                <a:gd name="connsiteY13" fmla="*/ 1187976 h 2424113"/>
                <a:gd name="connsiteX14" fmla="*/ 8060771 w 8060771"/>
                <a:gd name="connsiteY14" fmla="*/ 1613393 h 2424113"/>
                <a:gd name="connsiteX15" fmla="*/ 7250051 w 8060771"/>
                <a:gd name="connsiteY15" fmla="*/ 2424113 h 2424113"/>
                <a:gd name="connsiteX16" fmla="*/ 6606118 w 8060771"/>
                <a:gd name="connsiteY16" fmla="*/ 2424113 h 2424113"/>
                <a:gd name="connsiteX17" fmla="*/ 6090971 w 8060771"/>
                <a:gd name="connsiteY17" fmla="*/ 2424113 h 2424113"/>
                <a:gd name="connsiteX18" fmla="*/ 5575825 w 8060771"/>
                <a:gd name="connsiteY18" fmla="*/ 2424113 h 2424113"/>
                <a:gd name="connsiteX19" fmla="*/ 4867499 w 8060771"/>
                <a:gd name="connsiteY19" fmla="*/ 2424113 h 2424113"/>
                <a:gd name="connsiteX20" fmla="*/ 4352352 w 8060771"/>
                <a:gd name="connsiteY20" fmla="*/ 2424113 h 2424113"/>
                <a:gd name="connsiteX21" fmla="*/ 3772812 w 8060771"/>
                <a:gd name="connsiteY21" fmla="*/ 2424113 h 2424113"/>
                <a:gd name="connsiteX22" fmla="*/ 3193272 w 8060771"/>
                <a:gd name="connsiteY22" fmla="*/ 2424113 h 2424113"/>
                <a:gd name="connsiteX23" fmla="*/ 2678126 w 8060771"/>
                <a:gd name="connsiteY23" fmla="*/ 2424113 h 2424113"/>
                <a:gd name="connsiteX24" fmla="*/ 2227373 w 8060771"/>
                <a:gd name="connsiteY24" fmla="*/ 2424113 h 2424113"/>
                <a:gd name="connsiteX25" fmla="*/ 1583440 w 8060771"/>
                <a:gd name="connsiteY25" fmla="*/ 2424113 h 2424113"/>
                <a:gd name="connsiteX26" fmla="*/ 810720 w 8060771"/>
                <a:gd name="connsiteY26" fmla="*/ 2424113 h 2424113"/>
                <a:gd name="connsiteX27" fmla="*/ 0 w 8060771"/>
                <a:gd name="connsiteY27" fmla="*/ 1613393 h 2424113"/>
                <a:gd name="connsiteX28" fmla="*/ 0 w 8060771"/>
                <a:gd name="connsiteY28" fmla="*/ 1236137 h 2424113"/>
                <a:gd name="connsiteX29" fmla="*/ 0 w 8060771"/>
                <a:gd name="connsiteY29" fmla="*/ 810720 h 2424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8060771" h="2424113" fill="none" extrusionOk="0">
                  <a:moveTo>
                    <a:pt x="0" y="810720"/>
                  </a:moveTo>
                  <a:cubicBezTo>
                    <a:pt x="76166" y="424137"/>
                    <a:pt x="323066" y="66219"/>
                    <a:pt x="810720" y="0"/>
                  </a:cubicBezTo>
                  <a:cubicBezTo>
                    <a:pt x="1067396" y="5255"/>
                    <a:pt x="1105042" y="-17203"/>
                    <a:pt x="1390260" y="0"/>
                  </a:cubicBezTo>
                  <a:cubicBezTo>
                    <a:pt x="1675478" y="17203"/>
                    <a:pt x="1649436" y="-7248"/>
                    <a:pt x="1905406" y="0"/>
                  </a:cubicBezTo>
                  <a:cubicBezTo>
                    <a:pt x="2161376" y="7248"/>
                    <a:pt x="2353063" y="14237"/>
                    <a:pt x="2549339" y="0"/>
                  </a:cubicBezTo>
                  <a:cubicBezTo>
                    <a:pt x="2745615" y="-14237"/>
                    <a:pt x="2952195" y="29856"/>
                    <a:pt x="3322059" y="0"/>
                  </a:cubicBezTo>
                  <a:cubicBezTo>
                    <a:pt x="3691923" y="-29856"/>
                    <a:pt x="3800119" y="-11716"/>
                    <a:pt x="4094779" y="0"/>
                  </a:cubicBezTo>
                  <a:cubicBezTo>
                    <a:pt x="4389439" y="11716"/>
                    <a:pt x="4371711" y="1754"/>
                    <a:pt x="4609925" y="0"/>
                  </a:cubicBezTo>
                  <a:cubicBezTo>
                    <a:pt x="4848139" y="-1754"/>
                    <a:pt x="5076095" y="10284"/>
                    <a:pt x="5382645" y="0"/>
                  </a:cubicBezTo>
                  <a:cubicBezTo>
                    <a:pt x="5689195" y="-10284"/>
                    <a:pt x="5719005" y="-22282"/>
                    <a:pt x="5833398" y="0"/>
                  </a:cubicBezTo>
                  <a:cubicBezTo>
                    <a:pt x="5947791" y="22282"/>
                    <a:pt x="6399553" y="-3332"/>
                    <a:pt x="6606118" y="0"/>
                  </a:cubicBezTo>
                  <a:cubicBezTo>
                    <a:pt x="6812683" y="3332"/>
                    <a:pt x="6941828" y="4717"/>
                    <a:pt x="7250051" y="0"/>
                  </a:cubicBezTo>
                  <a:cubicBezTo>
                    <a:pt x="7688772" y="-37439"/>
                    <a:pt x="8096639" y="375148"/>
                    <a:pt x="8060771" y="810720"/>
                  </a:cubicBezTo>
                  <a:cubicBezTo>
                    <a:pt x="8076833" y="910224"/>
                    <a:pt x="8053402" y="1003056"/>
                    <a:pt x="8060771" y="1187976"/>
                  </a:cubicBezTo>
                  <a:cubicBezTo>
                    <a:pt x="8068140" y="1372896"/>
                    <a:pt x="8062623" y="1484563"/>
                    <a:pt x="8060771" y="1613393"/>
                  </a:cubicBezTo>
                  <a:cubicBezTo>
                    <a:pt x="8058981" y="2151652"/>
                    <a:pt x="7662024" y="2348318"/>
                    <a:pt x="7250051" y="2424113"/>
                  </a:cubicBezTo>
                  <a:cubicBezTo>
                    <a:pt x="6952095" y="2392649"/>
                    <a:pt x="6735702" y="2426485"/>
                    <a:pt x="6606118" y="2424113"/>
                  </a:cubicBezTo>
                  <a:cubicBezTo>
                    <a:pt x="6476534" y="2421741"/>
                    <a:pt x="6260706" y="2416712"/>
                    <a:pt x="6090971" y="2424113"/>
                  </a:cubicBezTo>
                  <a:cubicBezTo>
                    <a:pt x="5921236" y="2431514"/>
                    <a:pt x="5735920" y="2417005"/>
                    <a:pt x="5575825" y="2424113"/>
                  </a:cubicBezTo>
                  <a:cubicBezTo>
                    <a:pt x="5415730" y="2431221"/>
                    <a:pt x="5111398" y="2425956"/>
                    <a:pt x="4867499" y="2424113"/>
                  </a:cubicBezTo>
                  <a:cubicBezTo>
                    <a:pt x="4623600" y="2422270"/>
                    <a:pt x="4496112" y="2414076"/>
                    <a:pt x="4352352" y="2424113"/>
                  </a:cubicBezTo>
                  <a:cubicBezTo>
                    <a:pt x="4208592" y="2434150"/>
                    <a:pt x="4025173" y="2411542"/>
                    <a:pt x="3772812" y="2424113"/>
                  </a:cubicBezTo>
                  <a:cubicBezTo>
                    <a:pt x="3520451" y="2436684"/>
                    <a:pt x="3454330" y="2406560"/>
                    <a:pt x="3193272" y="2424113"/>
                  </a:cubicBezTo>
                  <a:cubicBezTo>
                    <a:pt x="2932214" y="2441666"/>
                    <a:pt x="2788436" y="2407302"/>
                    <a:pt x="2678126" y="2424113"/>
                  </a:cubicBezTo>
                  <a:cubicBezTo>
                    <a:pt x="2567816" y="2440924"/>
                    <a:pt x="2405918" y="2439166"/>
                    <a:pt x="2227373" y="2424113"/>
                  </a:cubicBezTo>
                  <a:cubicBezTo>
                    <a:pt x="2048828" y="2409060"/>
                    <a:pt x="1718118" y="2456229"/>
                    <a:pt x="1583440" y="2424113"/>
                  </a:cubicBezTo>
                  <a:cubicBezTo>
                    <a:pt x="1448762" y="2391997"/>
                    <a:pt x="1134855" y="2437405"/>
                    <a:pt x="810720" y="2424113"/>
                  </a:cubicBezTo>
                  <a:cubicBezTo>
                    <a:pt x="397451" y="2447209"/>
                    <a:pt x="8821" y="2048408"/>
                    <a:pt x="0" y="1613393"/>
                  </a:cubicBezTo>
                  <a:cubicBezTo>
                    <a:pt x="-1687" y="1535213"/>
                    <a:pt x="-15757" y="1322310"/>
                    <a:pt x="0" y="1236137"/>
                  </a:cubicBezTo>
                  <a:cubicBezTo>
                    <a:pt x="15757" y="1149964"/>
                    <a:pt x="7494" y="964912"/>
                    <a:pt x="0" y="810720"/>
                  </a:cubicBezTo>
                  <a:close/>
                </a:path>
                <a:path w="8060771" h="2424113" stroke="0" extrusionOk="0">
                  <a:moveTo>
                    <a:pt x="0" y="810720"/>
                  </a:moveTo>
                  <a:cubicBezTo>
                    <a:pt x="97999" y="327605"/>
                    <a:pt x="395514" y="22192"/>
                    <a:pt x="810720" y="0"/>
                  </a:cubicBezTo>
                  <a:cubicBezTo>
                    <a:pt x="1133410" y="-16329"/>
                    <a:pt x="1293856" y="15280"/>
                    <a:pt x="1519046" y="0"/>
                  </a:cubicBezTo>
                  <a:cubicBezTo>
                    <a:pt x="1744236" y="-15280"/>
                    <a:pt x="1882174" y="-7988"/>
                    <a:pt x="2098586" y="0"/>
                  </a:cubicBezTo>
                  <a:cubicBezTo>
                    <a:pt x="2314998" y="7988"/>
                    <a:pt x="2508093" y="12900"/>
                    <a:pt x="2742519" y="0"/>
                  </a:cubicBezTo>
                  <a:cubicBezTo>
                    <a:pt x="2976945" y="-12900"/>
                    <a:pt x="2975400" y="-3953"/>
                    <a:pt x="3193272" y="0"/>
                  </a:cubicBezTo>
                  <a:cubicBezTo>
                    <a:pt x="3411144" y="3953"/>
                    <a:pt x="3646868" y="14806"/>
                    <a:pt x="3772812" y="0"/>
                  </a:cubicBezTo>
                  <a:cubicBezTo>
                    <a:pt x="3898756" y="-14806"/>
                    <a:pt x="4144949" y="-6616"/>
                    <a:pt x="4287959" y="0"/>
                  </a:cubicBezTo>
                  <a:cubicBezTo>
                    <a:pt x="4430969" y="6616"/>
                    <a:pt x="4662280" y="-6205"/>
                    <a:pt x="4931892" y="0"/>
                  </a:cubicBezTo>
                  <a:cubicBezTo>
                    <a:pt x="5201504" y="6205"/>
                    <a:pt x="5286938" y="21445"/>
                    <a:pt x="5447038" y="0"/>
                  </a:cubicBezTo>
                  <a:cubicBezTo>
                    <a:pt x="5607138" y="-21445"/>
                    <a:pt x="5944737" y="-2887"/>
                    <a:pt x="6090971" y="0"/>
                  </a:cubicBezTo>
                  <a:cubicBezTo>
                    <a:pt x="6237205" y="2887"/>
                    <a:pt x="6976980" y="25001"/>
                    <a:pt x="7250051" y="0"/>
                  </a:cubicBezTo>
                  <a:cubicBezTo>
                    <a:pt x="7656750" y="57976"/>
                    <a:pt x="8018720" y="459500"/>
                    <a:pt x="8060771" y="810720"/>
                  </a:cubicBezTo>
                  <a:cubicBezTo>
                    <a:pt x="8047408" y="921999"/>
                    <a:pt x="8072512" y="1058416"/>
                    <a:pt x="8060771" y="1187976"/>
                  </a:cubicBezTo>
                  <a:cubicBezTo>
                    <a:pt x="8049030" y="1317536"/>
                    <a:pt x="8042231" y="1456007"/>
                    <a:pt x="8060771" y="1613393"/>
                  </a:cubicBezTo>
                  <a:cubicBezTo>
                    <a:pt x="8083464" y="2049362"/>
                    <a:pt x="7761446" y="2444238"/>
                    <a:pt x="7250051" y="2424113"/>
                  </a:cubicBezTo>
                  <a:cubicBezTo>
                    <a:pt x="7105453" y="2447136"/>
                    <a:pt x="6857788" y="2398773"/>
                    <a:pt x="6734905" y="2424113"/>
                  </a:cubicBezTo>
                  <a:cubicBezTo>
                    <a:pt x="6612022" y="2449453"/>
                    <a:pt x="6430622" y="2402073"/>
                    <a:pt x="6155365" y="2424113"/>
                  </a:cubicBezTo>
                  <a:cubicBezTo>
                    <a:pt x="5880108" y="2446153"/>
                    <a:pt x="5802799" y="2433836"/>
                    <a:pt x="5704612" y="2424113"/>
                  </a:cubicBezTo>
                  <a:cubicBezTo>
                    <a:pt x="5606425" y="2414390"/>
                    <a:pt x="5115118" y="2420216"/>
                    <a:pt x="4931892" y="2424113"/>
                  </a:cubicBezTo>
                  <a:cubicBezTo>
                    <a:pt x="4748666" y="2428010"/>
                    <a:pt x="4535147" y="2426519"/>
                    <a:pt x="4223565" y="2424113"/>
                  </a:cubicBezTo>
                  <a:cubicBezTo>
                    <a:pt x="3911983" y="2421707"/>
                    <a:pt x="3874179" y="2443283"/>
                    <a:pt x="3772812" y="2424113"/>
                  </a:cubicBezTo>
                  <a:cubicBezTo>
                    <a:pt x="3671445" y="2404943"/>
                    <a:pt x="3412724" y="2414286"/>
                    <a:pt x="3064486" y="2424113"/>
                  </a:cubicBezTo>
                  <a:cubicBezTo>
                    <a:pt x="2716248" y="2433940"/>
                    <a:pt x="2802648" y="2408048"/>
                    <a:pt x="2549339" y="2424113"/>
                  </a:cubicBezTo>
                  <a:cubicBezTo>
                    <a:pt x="2296030" y="2440178"/>
                    <a:pt x="2307969" y="2446299"/>
                    <a:pt x="2098586" y="2424113"/>
                  </a:cubicBezTo>
                  <a:cubicBezTo>
                    <a:pt x="1889203" y="2401927"/>
                    <a:pt x="1656429" y="2409347"/>
                    <a:pt x="1390260" y="2424113"/>
                  </a:cubicBezTo>
                  <a:cubicBezTo>
                    <a:pt x="1124091" y="2438879"/>
                    <a:pt x="999401" y="2446251"/>
                    <a:pt x="810720" y="2424113"/>
                  </a:cubicBezTo>
                  <a:cubicBezTo>
                    <a:pt x="359409" y="2476190"/>
                    <a:pt x="-1806" y="1972314"/>
                    <a:pt x="0" y="1613393"/>
                  </a:cubicBezTo>
                  <a:cubicBezTo>
                    <a:pt x="19152" y="1536279"/>
                    <a:pt x="-13809" y="1409561"/>
                    <a:pt x="0" y="1228110"/>
                  </a:cubicBezTo>
                  <a:cubicBezTo>
                    <a:pt x="13809" y="1046659"/>
                    <a:pt x="-8129" y="923608"/>
                    <a:pt x="0" y="810720"/>
                  </a:cubicBezTo>
                  <a:close/>
                </a:path>
              </a:pathLst>
            </a:custGeom>
            <a:solidFill>
              <a:schemeClr val="bg1">
                <a:alpha val="78000"/>
              </a:schemeClr>
            </a:solidFill>
            <a:ln w="38100"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2400328011">
                    <a:prstGeom prst="roundRect">
                      <a:avLst>
                        <a:gd name="adj" fmla="val 33444"/>
                      </a:avLst>
                    </a:prstGeom>
                    <ask:type>
                      <ask:lineSketchFreehand/>
                    </ask:type>
                  </ask:lineSketchStyleProps>
                </a:ext>
              </a:extLst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6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tim" panose="00000500000000000000" pitchFamily="50" charset="-34"/>
                  <a:ea typeface="+mn-ea"/>
                  <a:cs typeface="Itim" panose="00000500000000000000" pitchFamily="50" charset="-34"/>
                </a:rPr>
                <a:t>พี่ชายเตะฟุตบอล</a:t>
              </a:r>
            </a:p>
          </p:txBody>
        </p:sp>
      </p:grpSp>
      <p:pic>
        <p:nvPicPr>
          <p:cNvPr id="10" name="รูปภาพ 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4E9FF2A-6DCD-49F0-B34D-26E4459B04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8950" y="263525"/>
            <a:ext cx="814388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รูปภาพ 4">
            <a:hlinkClick r:id="rId6" action="ppaction://hlinksldjump">
              <a:snd r:embed="rId7" name="click.wav"/>
            </a:hlinkClick>
            <a:extLst>
              <a:ext uri="{FF2B5EF4-FFF2-40B4-BE49-F238E27FC236}">
                <a16:creationId xmlns:a16="http://schemas.microsoft.com/office/drawing/2014/main" id="{EF50EDF6-5EDA-479F-A7E2-23BDE23CC6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3338" y="263525"/>
            <a:ext cx="814387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วงรี 3">
            <a:extLst>
              <a:ext uri="{FF2B5EF4-FFF2-40B4-BE49-F238E27FC236}">
                <a16:creationId xmlns:a16="http://schemas.microsoft.com/office/drawing/2014/main" id="{5DF2CF30-2004-44D6-AA3F-DA95A42A0503}"/>
              </a:ext>
            </a:extLst>
          </p:cNvPr>
          <p:cNvSpPr/>
          <p:nvPr/>
        </p:nvSpPr>
        <p:spPr>
          <a:xfrm>
            <a:off x="1329070" y="4502832"/>
            <a:ext cx="3136604" cy="1679944"/>
          </a:xfrm>
          <a:custGeom>
            <a:avLst/>
            <a:gdLst>
              <a:gd name="connsiteX0" fmla="*/ 0 w 3136604"/>
              <a:gd name="connsiteY0" fmla="*/ 839972 h 1679944"/>
              <a:gd name="connsiteX1" fmla="*/ 1568302 w 3136604"/>
              <a:gd name="connsiteY1" fmla="*/ 0 h 1679944"/>
              <a:gd name="connsiteX2" fmla="*/ 3136604 w 3136604"/>
              <a:gd name="connsiteY2" fmla="*/ 839972 h 1679944"/>
              <a:gd name="connsiteX3" fmla="*/ 1568302 w 3136604"/>
              <a:gd name="connsiteY3" fmla="*/ 1679944 h 1679944"/>
              <a:gd name="connsiteX4" fmla="*/ 0 w 3136604"/>
              <a:gd name="connsiteY4" fmla="*/ 839972 h 167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6604" h="1679944" fill="none" extrusionOk="0">
                <a:moveTo>
                  <a:pt x="0" y="839972"/>
                </a:moveTo>
                <a:cubicBezTo>
                  <a:pt x="83945" y="555873"/>
                  <a:pt x="732859" y="24211"/>
                  <a:pt x="1568302" y="0"/>
                </a:cubicBezTo>
                <a:cubicBezTo>
                  <a:pt x="2432588" y="10743"/>
                  <a:pt x="3161125" y="303318"/>
                  <a:pt x="3136604" y="839972"/>
                </a:cubicBezTo>
                <a:cubicBezTo>
                  <a:pt x="2979830" y="1434304"/>
                  <a:pt x="2411246" y="1555540"/>
                  <a:pt x="1568302" y="1679944"/>
                </a:cubicBezTo>
                <a:cubicBezTo>
                  <a:pt x="688463" y="1694274"/>
                  <a:pt x="-22900" y="1288331"/>
                  <a:pt x="0" y="839972"/>
                </a:cubicBezTo>
                <a:close/>
              </a:path>
              <a:path w="3136604" h="1679944" stroke="0" extrusionOk="0">
                <a:moveTo>
                  <a:pt x="0" y="839972"/>
                </a:moveTo>
                <a:cubicBezTo>
                  <a:pt x="-71219" y="363516"/>
                  <a:pt x="775765" y="-106814"/>
                  <a:pt x="1568302" y="0"/>
                </a:cubicBezTo>
                <a:cubicBezTo>
                  <a:pt x="2453498" y="-76563"/>
                  <a:pt x="3028415" y="421725"/>
                  <a:pt x="3136604" y="839972"/>
                </a:cubicBezTo>
                <a:cubicBezTo>
                  <a:pt x="3337637" y="1324862"/>
                  <a:pt x="2599782" y="1621861"/>
                  <a:pt x="1568302" y="1679944"/>
                </a:cubicBezTo>
                <a:cubicBezTo>
                  <a:pt x="698645" y="1669239"/>
                  <a:pt x="38230" y="1351050"/>
                  <a:pt x="0" y="839972"/>
                </a:cubicBezTo>
                <a:close/>
              </a:path>
            </a:pathLst>
          </a:custGeom>
          <a:solidFill>
            <a:srgbClr val="FFFF00"/>
          </a:solidFill>
          <a:ln w="57150"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sd="4216602128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2 </a:t>
            </a:r>
            <a:r>
              <a:rPr kumimoji="0" lang="th-TH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ส่วน</a:t>
            </a:r>
          </a:p>
        </p:txBody>
      </p:sp>
      <p:sp>
        <p:nvSpPr>
          <p:cNvPr id="5" name="วงรี 4">
            <a:extLst>
              <a:ext uri="{FF2B5EF4-FFF2-40B4-BE49-F238E27FC236}">
                <a16:creationId xmlns:a16="http://schemas.microsoft.com/office/drawing/2014/main" id="{4518A364-2CA1-92C4-6925-C5161D693CA0}"/>
              </a:ext>
            </a:extLst>
          </p:cNvPr>
          <p:cNvSpPr/>
          <p:nvPr/>
        </p:nvSpPr>
        <p:spPr>
          <a:xfrm>
            <a:off x="5031371" y="4523012"/>
            <a:ext cx="3136604" cy="1679944"/>
          </a:xfrm>
          <a:custGeom>
            <a:avLst/>
            <a:gdLst>
              <a:gd name="connsiteX0" fmla="*/ 0 w 3136604"/>
              <a:gd name="connsiteY0" fmla="*/ 839972 h 1679944"/>
              <a:gd name="connsiteX1" fmla="*/ 1568302 w 3136604"/>
              <a:gd name="connsiteY1" fmla="*/ 0 h 1679944"/>
              <a:gd name="connsiteX2" fmla="*/ 3136604 w 3136604"/>
              <a:gd name="connsiteY2" fmla="*/ 839972 h 1679944"/>
              <a:gd name="connsiteX3" fmla="*/ 1568302 w 3136604"/>
              <a:gd name="connsiteY3" fmla="*/ 1679944 h 1679944"/>
              <a:gd name="connsiteX4" fmla="*/ 0 w 3136604"/>
              <a:gd name="connsiteY4" fmla="*/ 839972 h 167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6604" h="1679944" fill="none" extrusionOk="0">
                <a:moveTo>
                  <a:pt x="0" y="839972"/>
                </a:moveTo>
                <a:cubicBezTo>
                  <a:pt x="83945" y="555873"/>
                  <a:pt x="732859" y="24211"/>
                  <a:pt x="1568302" y="0"/>
                </a:cubicBezTo>
                <a:cubicBezTo>
                  <a:pt x="2432588" y="10743"/>
                  <a:pt x="3161125" y="303318"/>
                  <a:pt x="3136604" y="839972"/>
                </a:cubicBezTo>
                <a:cubicBezTo>
                  <a:pt x="2979830" y="1434304"/>
                  <a:pt x="2411246" y="1555540"/>
                  <a:pt x="1568302" y="1679944"/>
                </a:cubicBezTo>
                <a:cubicBezTo>
                  <a:pt x="688463" y="1694274"/>
                  <a:pt x="-22900" y="1288331"/>
                  <a:pt x="0" y="839972"/>
                </a:cubicBezTo>
                <a:close/>
              </a:path>
              <a:path w="3136604" h="1679944" stroke="0" extrusionOk="0">
                <a:moveTo>
                  <a:pt x="0" y="839972"/>
                </a:moveTo>
                <a:cubicBezTo>
                  <a:pt x="-71219" y="363516"/>
                  <a:pt x="775765" y="-106814"/>
                  <a:pt x="1568302" y="0"/>
                </a:cubicBezTo>
                <a:cubicBezTo>
                  <a:pt x="2453498" y="-76563"/>
                  <a:pt x="3028415" y="421725"/>
                  <a:pt x="3136604" y="839972"/>
                </a:cubicBezTo>
                <a:cubicBezTo>
                  <a:pt x="3337637" y="1324862"/>
                  <a:pt x="2599782" y="1621861"/>
                  <a:pt x="1568302" y="1679944"/>
                </a:cubicBezTo>
                <a:cubicBezTo>
                  <a:pt x="698645" y="1669239"/>
                  <a:pt x="38230" y="1351050"/>
                  <a:pt x="0" y="839972"/>
                </a:cubicBezTo>
                <a:close/>
              </a:path>
            </a:pathLst>
          </a:custGeom>
          <a:solidFill>
            <a:srgbClr val="FFFF00"/>
          </a:solidFill>
          <a:ln w="57150"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sd="4216602128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3 </a:t>
            </a:r>
            <a:r>
              <a:rPr kumimoji="0" lang="th-TH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ส่วน</a:t>
            </a:r>
          </a:p>
        </p:txBody>
      </p:sp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BFE6863B-966B-9FF6-1848-4A7D06B398D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5221" y="4643324"/>
            <a:ext cx="1720304" cy="1720304"/>
          </a:xfrm>
          <a:prstGeom prst="rect">
            <a:avLst/>
          </a:prstGeom>
        </p:spPr>
      </p:pic>
      <p:pic>
        <p:nvPicPr>
          <p:cNvPr id="9" name="รูปภาพ 8">
            <a:extLst>
              <a:ext uri="{FF2B5EF4-FFF2-40B4-BE49-F238E27FC236}">
                <a16:creationId xmlns:a16="http://schemas.microsoft.com/office/drawing/2014/main" id="{2BA5DC55-466E-9CB0-8724-D3A8717353F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7643" b="95064" l="4453" r="97969">
                        <a14:foregroundMark x1="15000" y1="56449" x2="53516" y2="58678"/>
                        <a14:foregroundMark x1="53516" y1="58678" x2="86484" y2="17675"/>
                        <a14:foregroundMark x1="11563" y1="49920" x2="4609" y2="49920"/>
                        <a14:foregroundMark x1="34609" y1="83997" x2="36328" y2="95143"/>
                        <a14:foregroundMark x1="82969" y1="10589" x2="97969" y2="76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6420" y="4864666"/>
            <a:ext cx="1845258" cy="181066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8" name="รูปภาพ 5">
            <a:hlinkClick r:id="rId12" action="ppaction://hlinksldjump">
              <a:snd r:embed="rId7" name="click.wav"/>
            </a:hlinkClick>
            <a:extLst>
              <a:ext uri="{FF2B5EF4-FFF2-40B4-BE49-F238E27FC236}">
                <a16:creationId xmlns:a16="http://schemas.microsoft.com/office/drawing/2014/main" id="{34345B16-6DF4-4060-7F22-354527CF47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7725" y="263525"/>
            <a:ext cx="814388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id="{26D9D25D-CCA1-AC55-98A6-C4F648E92DE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1"/>
          <a:stretch/>
        </p:blipFill>
        <p:spPr>
          <a:xfrm>
            <a:off x="8371986" y="2571662"/>
            <a:ext cx="3820013" cy="4022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83789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2000"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4000"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82F426C5-069E-16D6-E18A-899C6F69B90A}"/>
              </a:ext>
            </a:extLst>
          </p:cNvPr>
          <p:cNvGrpSpPr/>
          <p:nvPr/>
        </p:nvGrpSpPr>
        <p:grpSpPr>
          <a:xfrm>
            <a:off x="1052623" y="1168400"/>
            <a:ext cx="8165805" cy="2796363"/>
            <a:chOff x="1754372" y="1084521"/>
            <a:chExt cx="8846288" cy="2796363"/>
          </a:xfrm>
        </p:grpSpPr>
        <p:sp>
          <p:nvSpPr>
            <p:cNvPr id="2" name="สี่เหลี่ยมผืนผ้า: มุมมน 1">
              <a:extLst>
                <a:ext uri="{FF2B5EF4-FFF2-40B4-BE49-F238E27FC236}">
                  <a16:creationId xmlns:a16="http://schemas.microsoft.com/office/drawing/2014/main" id="{D6101353-67D5-9F83-200E-3AB480B0C471}"/>
                </a:ext>
              </a:extLst>
            </p:cNvPr>
            <p:cNvSpPr/>
            <p:nvPr/>
          </p:nvSpPr>
          <p:spPr>
            <a:xfrm>
              <a:off x="1754372" y="1084521"/>
              <a:ext cx="8846288" cy="2796363"/>
            </a:xfrm>
            <a:prstGeom prst="roundRect">
              <a:avLst>
                <a:gd name="adj" fmla="val 36439"/>
              </a:avLst>
            </a:prstGeom>
            <a:solidFill>
              <a:srgbClr val="FFEC8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2" name="สี่เหลี่ยมผืนผ้า: มุมมน 11">
              <a:extLst>
                <a:ext uri="{FF2B5EF4-FFF2-40B4-BE49-F238E27FC236}">
                  <a16:creationId xmlns:a16="http://schemas.microsoft.com/office/drawing/2014/main" id="{0755840C-71C1-4660-9F73-6A01EB899B19}"/>
                </a:ext>
              </a:extLst>
            </p:cNvPr>
            <p:cNvSpPr/>
            <p:nvPr/>
          </p:nvSpPr>
          <p:spPr>
            <a:xfrm>
              <a:off x="2147130" y="1270645"/>
              <a:ext cx="8060771" cy="2424113"/>
            </a:xfrm>
            <a:custGeom>
              <a:avLst/>
              <a:gdLst>
                <a:gd name="connsiteX0" fmla="*/ 0 w 8060771"/>
                <a:gd name="connsiteY0" fmla="*/ 810720 h 2424113"/>
                <a:gd name="connsiteX1" fmla="*/ 810720 w 8060771"/>
                <a:gd name="connsiteY1" fmla="*/ 0 h 2424113"/>
                <a:gd name="connsiteX2" fmla="*/ 1390260 w 8060771"/>
                <a:gd name="connsiteY2" fmla="*/ 0 h 2424113"/>
                <a:gd name="connsiteX3" fmla="*/ 1905406 w 8060771"/>
                <a:gd name="connsiteY3" fmla="*/ 0 h 2424113"/>
                <a:gd name="connsiteX4" fmla="*/ 2549339 w 8060771"/>
                <a:gd name="connsiteY4" fmla="*/ 0 h 2424113"/>
                <a:gd name="connsiteX5" fmla="*/ 3322059 w 8060771"/>
                <a:gd name="connsiteY5" fmla="*/ 0 h 2424113"/>
                <a:gd name="connsiteX6" fmla="*/ 4094779 w 8060771"/>
                <a:gd name="connsiteY6" fmla="*/ 0 h 2424113"/>
                <a:gd name="connsiteX7" fmla="*/ 4609925 w 8060771"/>
                <a:gd name="connsiteY7" fmla="*/ 0 h 2424113"/>
                <a:gd name="connsiteX8" fmla="*/ 5382645 w 8060771"/>
                <a:gd name="connsiteY8" fmla="*/ 0 h 2424113"/>
                <a:gd name="connsiteX9" fmla="*/ 5833398 w 8060771"/>
                <a:gd name="connsiteY9" fmla="*/ 0 h 2424113"/>
                <a:gd name="connsiteX10" fmla="*/ 6606118 w 8060771"/>
                <a:gd name="connsiteY10" fmla="*/ 0 h 2424113"/>
                <a:gd name="connsiteX11" fmla="*/ 7250051 w 8060771"/>
                <a:gd name="connsiteY11" fmla="*/ 0 h 2424113"/>
                <a:gd name="connsiteX12" fmla="*/ 8060771 w 8060771"/>
                <a:gd name="connsiteY12" fmla="*/ 810720 h 2424113"/>
                <a:gd name="connsiteX13" fmla="*/ 8060771 w 8060771"/>
                <a:gd name="connsiteY13" fmla="*/ 1187976 h 2424113"/>
                <a:gd name="connsiteX14" fmla="*/ 8060771 w 8060771"/>
                <a:gd name="connsiteY14" fmla="*/ 1613393 h 2424113"/>
                <a:gd name="connsiteX15" fmla="*/ 7250051 w 8060771"/>
                <a:gd name="connsiteY15" fmla="*/ 2424113 h 2424113"/>
                <a:gd name="connsiteX16" fmla="*/ 6606118 w 8060771"/>
                <a:gd name="connsiteY16" fmla="*/ 2424113 h 2424113"/>
                <a:gd name="connsiteX17" fmla="*/ 6090971 w 8060771"/>
                <a:gd name="connsiteY17" fmla="*/ 2424113 h 2424113"/>
                <a:gd name="connsiteX18" fmla="*/ 5575825 w 8060771"/>
                <a:gd name="connsiteY18" fmla="*/ 2424113 h 2424113"/>
                <a:gd name="connsiteX19" fmla="*/ 4867499 w 8060771"/>
                <a:gd name="connsiteY19" fmla="*/ 2424113 h 2424113"/>
                <a:gd name="connsiteX20" fmla="*/ 4352352 w 8060771"/>
                <a:gd name="connsiteY20" fmla="*/ 2424113 h 2424113"/>
                <a:gd name="connsiteX21" fmla="*/ 3772812 w 8060771"/>
                <a:gd name="connsiteY21" fmla="*/ 2424113 h 2424113"/>
                <a:gd name="connsiteX22" fmla="*/ 3193272 w 8060771"/>
                <a:gd name="connsiteY22" fmla="*/ 2424113 h 2424113"/>
                <a:gd name="connsiteX23" fmla="*/ 2678126 w 8060771"/>
                <a:gd name="connsiteY23" fmla="*/ 2424113 h 2424113"/>
                <a:gd name="connsiteX24" fmla="*/ 2227373 w 8060771"/>
                <a:gd name="connsiteY24" fmla="*/ 2424113 h 2424113"/>
                <a:gd name="connsiteX25" fmla="*/ 1583440 w 8060771"/>
                <a:gd name="connsiteY25" fmla="*/ 2424113 h 2424113"/>
                <a:gd name="connsiteX26" fmla="*/ 810720 w 8060771"/>
                <a:gd name="connsiteY26" fmla="*/ 2424113 h 2424113"/>
                <a:gd name="connsiteX27" fmla="*/ 0 w 8060771"/>
                <a:gd name="connsiteY27" fmla="*/ 1613393 h 2424113"/>
                <a:gd name="connsiteX28" fmla="*/ 0 w 8060771"/>
                <a:gd name="connsiteY28" fmla="*/ 1236137 h 2424113"/>
                <a:gd name="connsiteX29" fmla="*/ 0 w 8060771"/>
                <a:gd name="connsiteY29" fmla="*/ 810720 h 2424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8060771" h="2424113" fill="none" extrusionOk="0">
                  <a:moveTo>
                    <a:pt x="0" y="810720"/>
                  </a:moveTo>
                  <a:cubicBezTo>
                    <a:pt x="76166" y="424137"/>
                    <a:pt x="323066" y="66219"/>
                    <a:pt x="810720" y="0"/>
                  </a:cubicBezTo>
                  <a:cubicBezTo>
                    <a:pt x="1067396" y="5255"/>
                    <a:pt x="1105042" y="-17203"/>
                    <a:pt x="1390260" y="0"/>
                  </a:cubicBezTo>
                  <a:cubicBezTo>
                    <a:pt x="1675478" y="17203"/>
                    <a:pt x="1649436" y="-7248"/>
                    <a:pt x="1905406" y="0"/>
                  </a:cubicBezTo>
                  <a:cubicBezTo>
                    <a:pt x="2161376" y="7248"/>
                    <a:pt x="2353063" y="14237"/>
                    <a:pt x="2549339" y="0"/>
                  </a:cubicBezTo>
                  <a:cubicBezTo>
                    <a:pt x="2745615" y="-14237"/>
                    <a:pt x="2952195" y="29856"/>
                    <a:pt x="3322059" y="0"/>
                  </a:cubicBezTo>
                  <a:cubicBezTo>
                    <a:pt x="3691923" y="-29856"/>
                    <a:pt x="3800119" y="-11716"/>
                    <a:pt x="4094779" y="0"/>
                  </a:cubicBezTo>
                  <a:cubicBezTo>
                    <a:pt x="4389439" y="11716"/>
                    <a:pt x="4371711" y="1754"/>
                    <a:pt x="4609925" y="0"/>
                  </a:cubicBezTo>
                  <a:cubicBezTo>
                    <a:pt x="4848139" y="-1754"/>
                    <a:pt x="5076095" y="10284"/>
                    <a:pt x="5382645" y="0"/>
                  </a:cubicBezTo>
                  <a:cubicBezTo>
                    <a:pt x="5689195" y="-10284"/>
                    <a:pt x="5719005" y="-22282"/>
                    <a:pt x="5833398" y="0"/>
                  </a:cubicBezTo>
                  <a:cubicBezTo>
                    <a:pt x="5947791" y="22282"/>
                    <a:pt x="6399553" y="-3332"/>
                    <a:pt x="6606118" y="0"/>
                  </a:cubicBezTo>
                  <a:cubicBezTo>
                    <a:pt x="6812683" y="3332"/>
                    <a:pt x="6941828" y="4717"/>
                    <a:pt x="7250051" y="0"/>
                  </a:cubicBezTo>
                  <a:cubicBezTo>
                    <a:pt x="7688772" y="-37439"/>
                    <a:pt x="8096639" y="375148"/>
                    <a:pt x="8060771" y="810720"/>
                  </a:cubicBezTo>
                  <a:cubicBezTo>
                    <a:pt x="8076833" y="910224"/>
                    <a:pt x="8053402" y="1003056"/>
                    <a:pt x="8060771" y="1187976"/>
                  </a:cubicBezTo>
                  <a:cubicBezTo>
                    <a:pt x="8068140" y="1372896"/>
                    <a:pt x="8062623" y="1484563"/>
                    <a:pt x="8060771" y="1613393"/>
                  </a:cubicBezTo>
                  <a:cubicBezTo>
                    <a:pt x="8058981" y="2151652"/>
                    <a:pt x="7662024" y="2348318"/>
                    <a:pt x="7250051" y="2424113"/>
                  </a:cubicBezTo>
                  <a:cubicBezTo>
                    <a:pt x="6952095" y="2392649"/>
                    <a:pt x="6735702" y="2426485"/>
                    <a:pt x="6606118" y="2424113"/>
                  </a:cubicBezTo>
                  <a:cubicBezTo>
                    <a:pt x="6476534" y="2421741"/>
                    <a:pt x="6260706" y="2416712"/>
                    <a:pt x="6090971" y="2424113"/>
                  </a:cubicBezTo>
                  <a:cubicBezTo>
                    <a:pt x="5921236" y="2431514"/>
                    <a:pt x="5735920" y="2417005"/>
                    <a:pt x="5575825" y="2424113"/>
                  </a:cubicBezTo>
                  <a:cubicBezTo>
                    <a:pt x="5415730" y="2431221"/>
                    <a:pt x="5111398" y="2425956"/>
                    <a:pt x="4867499" y="2424113"/>
                  </a:cubicBezTo>
                  <a:cubicBezTo>
                    <a:pt x="4623600" y="2422270"/>
                    <a:pt x="4496112" y="2414076"/>
                    <a:pt x="4352352" y="2424113"/>
                  </a:cubicBezTo>
                  <a:cubicBezTo>
                    <a:pt x="4208592" y="2434150"/>
                    <a:pt x="4025173" y="2411542"/>
                    <a:pt x="3772812" y="2424113"/>
                  </a:cubicBezTo>
                  <a:cubicBezTo>
                    <a:pt x="3520451" y="2436684"/>
                    <a:pt x="3454330" y="2406560"/>
                    <a:pt x="3193272" y="2424113"/>
                  </a:cubicBezTo>
                  <a:cubicBezTo>
                    <a:pt x="2932214" y="2441666"/>
                    <a:pt x="2788436" y="2407302"/>
                    <a:pt x="2678126" y="2424113"/>
                  </a:cubicBezTo>
                  <a:cubicBezTo>
                    <a:pt x="2567816" y="2440924"/>
                    <a:pt x="2405918" y="2439166"/>
                    <a:pt x="2227373" y="2424113"/>
                  </a:cubicBezTo>
                  <a:cubicBezTo>
                    <a:pt x="2048828" y="2409060"/>
                    <a:pt x="1718118" y="2456229"/>
                    <a:pt x="1583440" y="2424113"/>
                  </a:cubicBezTo>
                  <a:cubicBezTo>
                    <a:pt x="1448762" y="2391997"/>
                    <a:pt x="1134855" y="2437405"/>
                    <a:pt x="810720" y="2424113"/>
                  </a:cubicBezTo>
                  <a:cubicBezTo>
                    <a:pt x="397451" y="2447209"/>
                    <a:pt x="8821" y="2048408"/>
                    <a:pt x="0" y="1613393"/>
                  </a:cubicBezTo>
                  <a:cubicBezTo>
                    <a:pt x="-1687" y="1535213"/>
                    <a:pt x="-15757" y="1322310"/>
                    <a:pt x="0" y="1236137"/>
                  </a:cubicBezTo>
                  <a:cubicBezTo>
                    <a:pt x="15757" y="1149964"/>
                    <a:pt x="7494" y="964912"/>
                    <a:pt x="0" y="810720"/>
                  </a:cubicBezTo>
                  <a:close/>
                </a:path>
                <a:path w="8060771" h="2424113" stroke="0" extrusionOk="0">
                  <a:moveTo>
                    <a:pt x="0" y="810720"/>
                  </a:moveTo>
                  <a:cubicBezTo>
                    <a:pt x="97999" y="327605"/>
                    <a:pt x="395514" y="22192"/>
                    <a:pt x="810720" y="0"/>
                  </a:cubicBezTo>
                  <a:cubicBezTo>
                    <a:pt x="1133410" y="-16329"/>
                    <a:pt x="1293856" y="15280"/>
                    <a:pt x="1519046" y="0"/>
                  </a:cubicBezTo>
                  <a:cubicBezTo>
                    <a:pt x="1744236" y="-15280"/>
                    <a:pt x="1882174" y="-7988"/>
                    <a:pt x="2098586" y="0"/>
                  </a:cubicBezTo>
                  <a:cubicBezTo>
                    <a:pt x="2314998" y="7988"/>
                    <a:pt x="2508093" y="12900"/>
                    <a:pt x="2742519" y="0"/>
                  </a:cubicBezTo>
                  <a:cubicBezTo>
                    <a:pt x="2976945" y="-12900"/>
                    <a:pt x="2975400" y="-3953"/>
                    <a:pt x="3193272" y="0"/>
                  </a:cubicBezTo>
                  <a:cubicBezTo>
                    <a:pt x="3411144" y="3953"/>
                    <a:pt x="3646868" y="14806"/>
                    <a:pt x="3772812" y="0"/>
                  </a:cubicBezTo>
                  <a:cubicBezTo>
                    <a:pt x="3898756" y="-14806"/>
                    <a:pt x="4144949" y="-6616"/>
                    <a:pt x="4287959" y="0"/>
                  </a:cubicBezTo>
                  <a:cubicBezTo>
                    <a:pt x="4430969" y="6616"/>
                    <a:pt x="4662280" y="-6205"/>
                    <a:pt x="4931892" y="0"/>
                  </a:cubicBezTo>
                  <a:cubicBezTo>
                    <a:pt x="5201504" y="6205"/>
                    <a:pt x="5286938" y="21445"/>
                    <a:pt x="5447038" y="0"/>
                  </a:cubicBezTo>
                  <a:cubicBezTo>
                    <a:pt x="5607138" y="-21445"/>
                    <a:pt x="5944737" y="-2887"/>
                    <a:pt x="6090971" y="0"/>
                  </a:cubicBezTo>
                  <a:cubicBezTo>
                    <a:pt x="6237205" y="2887"/>
                    <a:pt x="6976980" y="25001"/>
                    <a:pt x="7250051" y="0"/>
                  </a:cubicBezTo>
                  <a:cubicBezTo>
                    <a:pt x="7656750" y="57976"/>
                    <a:pt x="8018720" y="459500"/>
                    <a:pt x="8060771" y="810720"/>
                  </a:cubicBezTo>
                  <a:cubicBezTo>
                    <a:pt x="8047408" y="921999"/>
                    <a:pt x="8072512" y="1058416"/>
                    <a:pt x="8060771" y="1187976"/>
                  </a:cubicBezTo>
                  <a:cubicBezTo>
                    <a:pt x="8049030" y="1317536"/>
                    <a:pt x="8042231" y="1456007"/>
                    <a:pt x="8060771" y="1613393"/>
                  </a:cubicBezTo>
                  <a:cubicBezTo>
                    <a:pt x="8083464" y="2049362"/>
                    <a:pt x="7761446" y="2444238"/>
                    <a:pt x="7250051" y="2424113"/>
                  </a:cubicBezTo>
                  <a:cubicBezTo>
                    <a:pt x="7105453" y="2447136"/>
                    <a:pt x="6857788" y="2398773"/>
                    <a:pt x="6734905" y="2424113"/>
                  </a:cubicBezTo>
                  <a:cubicBezTo>
                    <a:pt x="6612022" y="2449453"/>
                    <a:pt x="6430622" y="2402073"/>
                    <a:pt x="6155365" y="2424113"/>
                  </a:cubicBezTo>
                  <a:cubicBezTo>
                    <a:pt x="5880108" y="2446153"/>
                    <a:pt x="5802799" y="2433836"/>
                    <a:pt x="5704612" y="2424113"/>
                  </a:cubicBezTo>
                  <a:cubicBezTo>
                    <a:pt x="5606425" y="2414390"/>
                    <a:pt x="5115118" y="2420216"/>
                    <a:pt x="4931892" y="2424113"/>
                  </a:cubicBezTo>
                  <a:cubicBezTo>
                    <a:pt x="4748666" y="2428010"/>
                    <a:pt x="4535147" y="2426519"/>
                    <a:pt x="4223565" y="2424113"/>
                  </a:cubicBezTo>
                  <a:cubicBezTo>
                    <a:pt x="3911983" y="2421707"/>
                    <a:pt x="3874179" y="2443283"/>
                    <a:pt x="3772812" y="2424113"/>
                  </a:cubicBezTo>
                  <a:cubicBezTo>
                    <a:pt x="3671445" y="2404943"/>
                    <a:pt x="3412724" y="2414286"/>
                    <a:pt x="3064486" y="2424113"/>
                  </a:cubicBezTo>
                  <a:cubicBezTo>
                    <a:pt x="2716248" y="2433940"/>
                    <a:pt x="2802648" y="2408048"/>
                    <a:pt x="2549339" y="2424113"/>
                  </a:cubicBezTo>
                  <a:cubicBezTo>
                    <a:pt x="2296030" y="2440178"/>
                    <a:pt x="2307969" y="2446299"/>
                    <a:pt x="2098586" y="2424113"/>
                  </a:cubicBezTo>
                  <a:cubicBezTo>
                    <a:pt x="1889203" y="2401927"/>
                    <a:pt x="1656429" y="2409347"/>
                    <a:pt x="1390260" y="2424113"/>
                  </a:cubicBezTo>
                  <a:cubicBezTo>
                    <a:pt x="1124091" y="2438879"/>
                    <a:pt x="999401" y="2446251"/>
                    <a:pt x="810720" y="2424113"/>
                  </a:cubicBezTo>
                  <a:cubicBezTo>
                    <a:pt x="359409" y="2476190"/>
                    <a:pt x="-1806" y="1972314"/>
                    <a:pt x="0" y="1613393"/>
                  </a:cubicBezTo>
                  <a:cubicBezTo>
                    <a:pt x="19152" y="1536279"/>
                    <a:pt x="-13809" y="1409561"/>
                    <a:pt x="0" y="1228110"/>
                  </a:cubicBezTo>
                  <a:cubicBezTo>
                    <a:pt x="13809" y="1046659"/>
                    <a:pt x="-8129" y="923608"/>
                    <a:pt x="0" y="810720"/>
                  </a:cubicBezTo>
                  <a:close/>
                </a:path>
              </a:pathLst>
            </a:custGeom>
            <a:solidFill>
              <a:schemeClr val="bg1">
                <a:alpha val="78000"/>
              </a:schemeClr>
            </a:solidFill>
            <a:ln w="38100"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2400328011">
                    <a:prstGeom prst="roundRect">
                      <a:avLst>
                        <a:gd name="adj" fmla="val 33444"/>
                      </a:avLst>
                    </a:prstGeom>
                    <ask:type>
                      <ask:lineSketchFreehand/>
                    </ask:type>
                  </ask:lineSketchStyleProps>
                </a:ext>
              </a:extLst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6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tim" panose="00000500000000000000" pitchFamily="50" charset="-34"/>
                  <a:ea typeface="+mn-ea"/>
                  <a:cs typeface="Itim" panose="00000500000000000000" pitchFamily="50" charset="-34"/>
                </a:rPr>
                <a:t>น้องกำลังนอนหลับ</a:t>
              </a:r>
            </a:p>
          </p:txBody>
        </p:sp>
      </p:grpSp>
      <p:pic>
        <p:nvPicPr>
          <p:cNvPr id="10" name="รูปภาพ 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4E9FF2A-6DCD-49F0-B34D-26E4459B04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8950" y="263525"/>
            <a:ext cx="814388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รูปภาพ 4">
            <a:hlinkClick r:id="rId6" action="ppaction://hlinksldjump">
              <a:snd r:embed="rId7" name="click.wav"/>
            </a:hlinkClick>
            <a:extLst>
              <a:ext uri="{FF2B5EF4-FFF2-40B4-BE49-F238E27FC236}">
                <a16:creationId xmlns:a16="http://schemas.microsoft.com/office/drawing/2014/main" id="{EF50EDF6-5EDA-479F-A7E2-23BDE23CC6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3338" y="263525"/>
            <a:ext cx="814387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วงรี 3">
            <a:extLst>
              <a:ext uri="{FF2B5EF4-FFF2-40B4-BE49-F238E27FC236}">
                <a16:creationId xmlns:a16="http://schemas.microsoft.com/office/drawing/2014/main" id="{5DF2CF30-2004-44D6-AA3F-DA95A42A0503}"/>
              </a:ext>
            </a:extLst>
          </p:cNvPr>
          <p:cNvSpPr/>
          <p:nvPr/>
        </p:nvSpPr>
        <p:spPr>
          <a:xfrm>
            <a:off x="1329070" y="4502832"/>
            <a:ext cx="3136604" cy="1679944"/>
          </a:xfrm>
          <a:custGeom>
            <a:avLst/>
            <a:gdLst>
              <a:gd name="connsiteX0" fmla="*/ 0 w 3136604"/>
              <a:gd name="connsiteY0" fmla="*/ 839972 h 1679944"/>
              <a:gd name="connsiteX1" fmla="*/ 1568302 w 3136604"/>
              <a:gd name="connsiteY1" fmla="*/ 0 h 1679944"/>
              <a:gd name="connsiteX2" fmla="*/ 3136604 w 3136604"/>
              <a:gd name="connsiteY2" fmla="*/ 839972 h 1679944"/>
              <a:gd name="connsiteX3" fmla="*/ 1568302 w 3136604"/>
              <a:gd name="connsiteY3" fmla="*/ 1679944 h 1679944"/>
              <a:gd name="connsiteX4" fmla="*/ 0 w 3136604"/>
              <a:gd name="connsiteY4" fmla="*/ 839972 h 167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6604" h="1679944" fill="none" extrusionOk="0">
                <a:moveTo>
                  <a:pt x="0" y="839972"/>
                </a:moveTo>
                <a:cubicBezTo>
                  <a:pt x="83945" y="555873"/>
                  <a:pt x="732859" y="24211"/>
                  <a:pt x="1568302" y="0"/>
                </a:cubicBezTo>
                <a:cubicBezTo>
                  <a:pt x="2432588" y="10743"/>
                  <a:pt x="3161125" y="303318"/>
                  <a:pt x="3136604" y="839972"/>
                </a:cubicBezTo>
                <a:cubicBezTo>
                  <a:pt x="2979830" y="1434304"/>
                  <a:pt x="2411246" y="1555540"/>
                  <a:pt x="1568302" y="1679944"/>
                </a:cubicBezTo>
                <a:cubicBezTo>
                  <a:pt x="688463" y="1694274"/>
                  <a:pt x="-22900" y="1288331"/>
                  <a:pt x="0" y="839972"/>
                </a:cubicBezTo>
                <a:close/>
              </a:path>
              <a:path w="3136604" h="1679944" stroke="0" extrusionOk="0">
                <a:moveTo>
                  <a:pt x="0" y="839972"/>
                </a:moveTo>
                <a:cubicBezTo>
                  <a:pt x="-71219" y="363516"/>
                  <a:pt x="775765" y="-106814"/>
                  <a:pt x="1568302" y="0"/>
                </a:cubicBezTo>
                <a:cubicBezTo>
                  <a:pt x="2453498" y="-76563"/>
                  <a:pt x="3028415" y="421725"/>
                  <a:pt x="3136604" y="839972"/>
                </a:cubicBezTo>
                <a:cubicBezTo>
                  <a:pt x="3337637" y="1324862"/>
                  <a:pt x="2599782" y="1621861"/>
                  <a:pt x="1568302" y="1679944"/>
                </a:cubicBezTo>
                <a:cubicBezTo>
                  <a:pt x="698645" y="1669239"/>
                  <a:pt x="38230" y="1351050"/>
                  <a:pt x="0" y="839972"/>
                </a:cubicBezTo>
                <a:close/>
              </a:path>
            </a:pathLst>
          </a:custGeom>
          <a:solidFill>
            <a:srgbClr val="FFFF00"/>
          </a:solidFill>
          <a:ln w="57150"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sd="4216602128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2 </a:t>
            </a:r>
            <a:r>
              <a:rPr kumimoji="0" lang="th-TH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ส่วน</a:t>
            </a:r>
          </a:p>
        </p:txBody>
      </p:sp>
      <p:sp>
        <p:nvSpPr>
          <p:cNvPr id="5" name="วงรี 4">
            <a:extLst>
              <a:ext uri="{FF2B5EF4-FFF2-40B4-BE49-F238E27FC236}">
                <a16:creationId xmlns:a16="http://schemas.microsoft.com/office/drawing/2014/main" id="{4518A364-2CA1-92C4-6925-C5161D693CA0}"/>
              </a:ext>
            </a:extLst>
          </p:cNvPr>
          <p:cNvSpPr/>
          <p:nvPr/>
        </p:nvSpPr>
        <p:spPr>
          <a:xfrm>
            <a:off x="5031371" y="4523012"/>
            <a:ext cx="3136604" cy="1679944"/>
          </a:xfrm>
          <a:custGeom>
            <a:avLst/>
            <a:gdLst>
              <a:gd name="connsiteX0" fmla="*/ 0 w 3136604"/>
              <a:gd name="connsiteY0" fmla="*/ 839972 h 1679944"/>
              <a:gd name="connsiteX1" fmla="*/ 1568302 w 3136604"/>
              <a:gd name="connsiteY1" fmla="*/ 0 h 1679944"/>
              <a:gd name="connsiteX2" fmla="*/ 3136604 w 3136604"/>
              <a:gd name="connsiteY2" fmla="*/ 839972 h 1679944"/>
              <a:gd name="connsiteX3" fmla="*/ 1568302 w 3136604"/>
              <a:gd name="connsiteY3" fmla="*/ 1679944 h 1679944"/>
              <a:gd name="connsiteX4" fmla="*/ 0 w 3136604"/>
              <a:gd name="connsiteY4" fmla="*/ 839972 h 167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6604" h="1679944" fill="none" extrusionOk="0">
                <a:moveTo>
                  <a:pt x="0" y="839972"/>
                </a:moveTo>
                <a:cubicBezTo>
                  <a:pt x="83945" y="555873"/>
                  <a:pt x="732859" y="24211"/>
                  <a:pt x="1568302" y="0"/>
                </a:cubicBezTo>
                <a:cubicBezTo>
                  <a:pt x="2432588" y="10743"/>
                  <a:pt x="3161125" y="303318"/>
                  <a:pt x="3136604" y="839972"/>
                </a:cubicBezTo>
                <a:cubicBezTo>
                  <a:pt x="2979830" y="1434304"/>
                  <a:pt x="2411246" y="1555540"/>
                  <a:pt x="1568302" y="1679944"/>
                </a:cubicBezTo>
                <a:cubicBezTo>
                  <a:pt x="688463" y="1694274"/>
                  <a:pt x="-22900" y="1288331"/>
                  <a:pt x="0" y="839972"/>
                </a:cubicBezTo>
                <a:close/>
              </a:path>
              <a:path w="3136604" h="1679944" stroke="0" extrusionOk="0">
                <a:moveTo>
                  <a:pt x="0" y="839972"/>
                </a:moveTo>
                <a:cubicBezTo>
                  <a:pt x="-71219" y="363516"/>
                  <a:pt x="775765" y="-106814"/>
                  <a:pt x="1568302" y="0"/>
                </a:cubicBezTo>
                <a:cubicBezTo>
                  <a:pt x="2453498" y="-76563"/>
                  <a:pt x="3028415" y="421725"/>
                  <a:pt x="3136604" y="839972"/>
                </a:cubicBezTo>
                <a:cubicBezTo>
                  <a:pt x="3337637" y="1324862"/>
                  <a:pt x="2599782" y="1621861"/>
                  <a:pt x="1568302" y="1679944"/>
                </a:cubicBezTo>
                <a:cubicBezTo>
                  <a:pt x="698645" y="1669239"/>
                  <a:pt x="38230" y="1351050"/>
                  <a:pt x="0" y="839972"/>
                </a:cubicBezTo>
                <a:close/>
              </a:path>
            </a:pathLst>
          </a:custGeom>
          <a:solidFill>
            <a:srgbClr val="FFFF00"/>
          </a:solidFill>
          <a:ln w="57150"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sd="4216602128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3 </a:t>
            </a:r>
            <a:r>
              <a:rPr kumimoji="0" lang="th-TH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ส่วน</a:t>
            </a:r>
          </a:p>
        </p:txBody>
      </p:sp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BFE6863B-966B-9FF6-1848-4A7D06B398D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5577" y="4643324"/>
            <a:ext cx="1720304" cy="1720304"/>
          </a:xfrm>
          <a:prstGeom prst="rect">
            <a:avLst/>
          </a:prstGeom>
        </p:spPr>
      </p:pic>
      <p:pic>
        <p:nvPicPr>
          <p:cNvPr id="9" name="รูปภาพ 8">
            <a:extLst>
              <a:ext uri="{FF2B5EF4-FFF2-40B4-BE49-F238E27FC236}">
                <a16:creationId xmlns:a16="http://schemas.microsoft.com/office/drawing/2014/main" id="{2BA5DC55-466E-9CB0-8724-D3A8717353F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7643" b="95064" l="4453" r="97969">
                        <a14:foregroundMark x1="15000" y1="56449" x2="53516" y2="58678"/>
                        <a14:foregroundMark x1="53516" y1="58678" x2="86484" y2="17675"/>
                        <a14:foregroundMark x1="11563" y1="49920" x2="4609" y2="49920"/>
                        <a14:foregroundMark x1="34609" y1="83997" x2="36328" y2="95143"/>
                        <a14:foregroundMark x1="82969" y1="10589" x2="97969" y2="76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0267" y="4784270"/>
            <a:ext cx="1845258" cy="181066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8" name="รูปภาพ 5">
            <a:hlinkClick r:id="rId12" action="ppaction://hlinksldjump">
              <a:snd r:embed="rId7" name="click.wav"/>
            </a:hlinkClick>
            <a:extLst>
              <a:ext uri="{FF2B5EF4-FFF2-40B4-BE49-F238E27FC236}">
                <a16:creationId xmlns:a16="http://schemas.microsoft.com/office/drawing/2014/main" id="{A7B59C3A-A97E-5982-6221-7F52D0199A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7725" y="263525"/>
            <a:ext cx="814388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id="{45059642-E031-24A4-5DCF-2D617B32545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22" r="13531"/>
          <a:stretch/>
        </p:blipFill>
        <p:spPr>
          <a:xfrm>
            <a:off x="8625036" y="2443268"/>
            <a:ext cx="3136604" cy="411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4912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"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6000"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82F426C5-069E-16D6-E18A-899C6F69B90A}"/>
              </a:ext>
            </a:extLst>
          </p:cNvPr>
          <p:cNvGrpSpPr/>
          <p:nvPr/>
        </p:nvGrpSpPr>
        <p:grpSpPr>
          <a:xfrm>
            <a:off x="1052623" y="1168400"/>
            <a:ext cx="8165805" cy="2796363"/>
            <a:chOff x="1754372" y="1084521"/>
            <a:chExt cx="8846288" cy="2796363"/>
          </a:xfrm>
        </p:grpSpPr>
        <p:sp>
          <p:nvSpPr>
            <p:cNvPr id="2" name="สี่เหลี่ยมผืนผ้า: มุมมน 1">
              <a:extLst>
                <a:ext uri="{FF2B5EF4-FFF2-40B4-BE49-F238E27FC236}">
                  <a16:creationId xmlns:a16="http://schemas.microsoft.com/office/drawing/2014/main" id="{D6101353-67D5-9F83-200E-3AB480B0C471}"/>
                </a:ext>
              </a:extLst>
            </p:cNvPr>
            <p:cNvSpPr/>
            <p:nvPr/>
          </p:nvSpPr>
          <p:spPr>
            <a:xfrm>
              <a:off x="1754372" y="1084521"/>
              <a:ext cx="8846288" cy="2796363"/>
            </a:xfrm>
            <a:prstGeom prst="roundRect">
              <a:avLst>
                <a:gd name="adj" fmla="val 36439"/>
              </a:avLst>
            </a:prstGeom>
            <a:solidFill>
              <a:srgbClr val="FFEC8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2" name="สี่เหลี่ยมผืนผ้า: มุมมน 11">
              <a:extLst>
                <a:ext uri="{FF2B5EF4-FFF2-40B4-BE49-F238E27FC236}">
                  <a16:creationId xmlns:a16="http://schemas.microsoft.com/office/drawing/2014/main" id="{0755840C-71C1-4660-9F73-6A01EB899B19}"/>
                </a:ext>
              </a:extLst>
            </p:cNvPr>
            <p:cNvSpPr/>
            <p:nvPr/>
          </p:nvSpPr>
          <p:spPr>
            <a:xfrm>
              <a:off x="2147130" y="1270645"/>
              <a:ext cx="8060771" cy="2424113"/>
            </a:xfrm>
            <a:custGeom>
              <a:avLst/>
              <a:gdLst>
                <a:gd name="connsiteX0" fmla="*/ 0 w 8060771"/>
                <a:gd name="connsiteY0" fmla="*/ 810720 h 2424113"/>
                <a:gd name="connsiteX1" fmla="*/ 810720 w 8060771"/>
                <a:gd name="connsiteY1" fmla="*/ 0 h 2424113"/>
                <a:gd name="connsiteX2" fmla="*/ 1390260 w 8060771"/>
                <a:gd name="connsiteY2" fmla="*/ 0 h 2424113"/>
                <a:gd name="connsiteX3" fmla="*/ 1905406 w 8060771"/>
                <a:gd name="connsiteY3" fmla="*/ 0 h 2424113"/>
                <a:gd name="connsiteX4" fmla="*/ 2549339 w 8060771"/>
                <a:gd name="connsiteY4" fmla="*/ 0 h 2424113"/>
                <a:gd name="connsiteX5" fmla="*/ 3322059 w 8060771"/>
                <a:gd name="connsiteY5" fmla="*/ 0 h 2424113"/>
                <a:gd name="connsiteX6" fmla="*/ 4094779 w 8060771"/>
                <a:gd name="connsiteY6" fmla="*/ 0 h 2424113"/>
                <a:gd name="connsiteX7" fmla="*/ 4609925 w 8060771"/>
                <a:gd name="connsiteY7" fmla="*/ 0 h 2424113"/>
                <a:gd name="connsiteX8" fmla="*/ 5382645 w 8060771"/>
                <a:gd name="connsiteY8" fmla="*/ 0 h 2424113"/>
                <a:gd name="connsiteX9" fmla="*/ 5833398 w 8060771"/>
                <a:gd name="connsiteY9" fmla="*/ 0 h 2424113"/>
                <a:gd name="connsiteX10" fmla="*/ 6606118 w 8060771"/>
                <a:gd name="connsiteY10" fmla="*/ 0 h 2424113"/>
                <a:gd name="connsiteX11" fmla="*/ 7250051 w 8060771"/>
                <a:gd name="connsiteY11" fmla="*/ 0 h 2424113"/>
                <a:gd name="connsiteX12" fmla="*/ 8060771 w 8060771"/>
                <a:gd name="connsiteY12" fmla="*/ 810720 h 2424113"/>
                <a:gd name="connsiteX13" fmla="*/ 8060771 w 8060771"/>
                <a:gd name="connsiteY13" fmla="*/ 1187976 h 2424113"/>
                <a:gd name="connsiteX14" fmla="*/ 8060771 w 8060771"/>
                <a:gd name="connsiteY14" fmla="*/ 1613393 h 2424113"/>
                <a:gd name="connsiteX15" fmla="*/ 7250051 w 8060771"/>
                <a:gd name="connsiteY15" fmla="*/ 2424113 h 2424113"/>
                <a:gd name="connsiteX16" fmla="*/ 6606118 w 8060771"/>
                <a:gd name="connsiteY16" fmla="*/ 2424113 h 2424113"/>
                <a:gd name="connsiteX17" fmla="*/ 6090971 w 8060771"/>
                <a:gd name="connsiteY17" fmla="*/ 2424113 h 2424113"/>
                <a:gd name="connsiteX18" fmla="*/ 5575825 w 8060771"/>
                <a:gd name="connsiteY18" fmla="*/ 2424113 h 2424113"/>
                <a:gd name="connsiteX19" fmla="*/ 4867499 w 8060771"/>
                <a:gd name="connsiteY19" fmla="*/ 2424113 h 2424113"/>
                <a:gd name="connsiteX20" fmla="*/ 4352352 w 8060771"/>
                <a:gd name="connsiteY20" fmla="*/ 2424113 h 2424113"/>
                <a:gd name="connsiteX21" fmla="*/ 3772812 w 8060771"/>
                <a:gd name="connsiteY21" fmla="*/ 2424113 h 2424113"/>
                <a:gd name="connsiteX22" fmla="*/ 3193272 w 8060771"/>
                <a:gd name="connsiteY22" fmla="*/ 2424113 h 2424113"/>
                <a:gd name="connsiteX23" fmla="*/ 2678126 w 8060771"/>
                <a:gd name="connsiteY23" fmla="*/ 2424113 h 2424113"/>
                <a:gd name="connsiteX24" fmla="*/ 2227373 w 8060771"/>
                <a:gd name="connsiteY24" fmla="*/ 2424113 h 2424113"/>
                <a:gd name="connsiteX25" fmla="*/ 1583440 w 8060771"/>
                <a:gd name="connsiteY25" fmla="*/ 2424113 h 2424113"/>
                <a:gd name="connsiteX26" fmla="*/ 810720 w 8060771"/>
                <a:gd name="connsiteY26" fmla="*/ 2424113 h 2424113"/>
                <a:gd name="connsiteX27" fmla="*/ 0 w 8060771"/>
                <a:gd name="connsiteY27" fmla="*/ 1613393 h 2424113"/>
                <a:gd name="connsiteX28" fmla="*/ 0 w 8060771"/>
                <a:gd name="connsiteY28" fmla="*/ 1236137 h 2424113"/>
                <a:gd name="connsiteX29" fmla="*/ 0 w 8060771"/>
                <a:gd name="connsiteY29" fmla="*/ 810720 h 2424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8060771" h="2424113" fill="none" extrusionOk="0">
                  <a:moveTo>
                    <a:pt x="0" y="810720"/>
                  </a:moveTo>
                  <a:cubicBezTo>
                    <a:pt x="76166" y="424137"/>
                    <a:pt x="323066" y="66219"/>
                    <a:pt x="810720" y="0"/>
                  </a:cubicBezTo>
                  <a:cubicBezTo>
                    <a:pt x="1067396" y="5255"/>
                    <a:pt x="1105042" y="-17203"/>
                    <a:pt x="1390260" y="0"/>
                  </a:cubicBezTo>
                  <a:cubicBezTo>
                    <a:pt x="1675478" y="17203"/>
                    <a:pt x="1649436" y="-7248"/>
                    <a:pt x="1905406" y="0"/>
                  </a:cubicBezTo>
                  <a:cubicBezTo>
                    <a:pt x="2161376" y="7248"/>
                    <a:pt x="2353063" y="14237"/>
                    <a:pt x="2549339" y="0"/>
                  </a:cubicBezTo>
                  <a:cubicBezTo>
                    <a:pt x="2745615" y="-14237"/>
                    <a:pt x="2952195" y="29856"/>
                    <a:pt x="3322059" y="0"/>
                  </a:cubicBezTo>
                  <a:cubicBezTo>
                    <a:pt x="3691923" y="-29856"/>
                    <a:pt x="3800119" y="-11716"/>
                    <a:pt x="4094779" y="0"/>
                  </a:cubicBezTo>
                  <a:cubicBezTo>
                    <a:pt x="4389439" y="11716"/>
                    <a:pt x="4371711" y="1754"/>
                    <a:pt x="4609925" y="0"/>
                  </a:cubicBezTo>
                  <a:cubicBezTo>
                    <a:pt x="4848139" y="-1754"/>
                    <a:pt x="5076095" y="10284"/>
                    <a:pt x="5382645" y="0"/>
                  </a:cubicBezTo>
                  <a:cubicBezTo>
                    <a:pt x="5689195" y="-10284"/>
                    <a:pt x="5719005" y="-22282"/>
                    <a:pt x="5833398" y="0"/>
                  </a:cubicBezTo>
                  <a:cubicBezTo>
                    <a:pt x="5947791" y="22282"/>
                    <a:pt x="6399553" y="-3332"/>
                    <a:pt x="6606118" y="0"/>
                  </a:cubicBezTo>
                  <a:cubicBezTo>
                    <a:pt x="6812683" y="3332"/>
                    <a:pt x="6941828" y="4717"/>
                    <a:pt x="7250051" y="0"/>
                  </a:cubicBezTo>
                  <a:cubicBezTo>
                    <a:pt x="7688772" y="-37439"/>
                    <a:pt x="8096639" y="375148"/>
                    <a:pt x="8060771" y="810720"/>
                  </a:cubicBezTo>
                  <a:cubicBezTo>
                    <a:pt x="8076833" y="910224"/>
                    <a:pt x="8053402" y="1003056"/>
                    <a:pt x="8060771" y="1187976"/>
                  </a:cubicBezTo>
                  <a:cubicBezTo>
                    <a:pt x="8068140" y="1372896"/>
                    <a:pt x="8062623" y="1484563"/>
                    <a:pt x="8060771" y="1613393"/>
                  </a:cubicBezTo>
                  <a:cubicBezTo>
                    <a:pt x="8058981" y="2151652"/>
                    <a:pt x="7662024" y="2348318"/>
                    <a:pt x="7250051" y="2424113"/>
                  </a:cubicBezTo>
                  <a:cubicBezTo>
                    <a:pt x="6952095" y="2392649"/>
                    <a:pt x="6735702" y="2426485"/>
                    <a:pt x="6606118" y="2424113"/>
                  </a:cubicBezTo>
                  <a:cubicBezTo>
                    <a:pt x="6476534" y="2421741"/>
                    <a:pt x="6260706" y="2416712"/>
                    <a:pt x="6090971" y="2424113"/>
                  </a:cubicBezTo>
                  <a:cubicBezTo>
                    <a:pt x="5921236" y="2431514"/>
                    <a:pt x="5735920" y="2417005"/>
                    <a:pt x="5575825" y="2424113"/>
                  </a:cubicBezTo>
                  <a:cubicBezTo>
                    <a:pt x="5415730" y="2431221"/>
                    <a:pt x="5111398" y="2425956"/>
                    <a:pt x="4867499" y="2424113"/>
                  </a:cubicBezTo>
                  <a:cubicBezTo>
                    <a:pt x="4623600" y="2422270"/>
                    <a:pt x="4496112" y="2414076"/>
                    <a:pt x="4352352" y="2424113"/>
                  </a:cubicBezTo>
                  <a:cubicBezTo>
                    <a:pt x="4208592" y="2434150"/>
                    <a:pt x="4025173" y="2411542"/>
                    <a:pt x="3772812" y="2424113"/>
                  </a:cubicBezTo>
                  <a:cubicBezTo>
                    <a:pt x="3520451" y="2436684"/>
                    <a:pt x="3454330" y="2406560"/>
                    <a:pt x="3193272" y="2424113"/>
                  </a:cubicBezTo>
                  <a:cubicBezTo>
                    <a:pt x="2932214" y="2441666"/>
                    <a:pt x="2788436" y="2407302"/>
                    <a:pt x="2678126" y="2424113"/>
                  </a:cubicBezTo>
                  <a:cubicBezTo>
                    <a:pt x="2567816" y="2440924"/>
                    <a:pt x="2405918" y="2439166"/>
                    <a:pt x="2227373" y="2424113"/>
                  </a:cubicBezTo>
                  <a:cubicBezTo>
                    <a:pt x="2048828" y="2409060"/>
                    <a:pt x="1718118" y="2456229"/>
                    <a:pt x="1583440" y="2424113"/>
                  </a:cubicBezTo>
                  <a:cubicBezTo>
                    <a:pt x="1448762" y="2391997"/>
                    <a:pt x="1134855" y="2437405"/>
                    <a:pt x="810720" y="2424113"/>
                  </a:cubicBezTo>
                  <a:cubicBezTo>
                    <a:pt x="397451" y="2447209"/>
                    <a:pt x="8821" y="2048408"/>
                    <a:pt x="0" y="1613393"/>
                  </a:cubicBezTo>
                  <a:cubicBezTo>
                    <a:pt x="-1687" y="1535213"/>
                    <a:pt x="-15757" y="1322310"/>
                    <a:pt x="0" y="1236137"/>
                  </a:cubicBezTo>
                  <a:cubicBezTo>
                    <a:pt x="15757" y="1149964"/>
                    <a:pt x="7494" y="964912"/>
                    <a:pt x="0" y="810720"/>
                  </a:cubicBezTo>
                  <a:close/>
                </a:path>
                <a:path w="8060771" h="2424113" stroke="0" extrusionOk="0">
                  <a:moveTo>
                    <a:pt x="0" y="810720"/>
                  </a:moveTo>
                  <a:cubicBezTo>
                    <a:pt x="97999" y="327605"/>
                    <a:pt x="395514" y="22192"/>
                    <a:pt x="810720" y="0"/>
                  </a:cubicBezTo>
                  <a:cubicBezTo>
                    <a:pt x="1133410" y="-16329"/>
                    <a:pt x="1293856" y="15280"/>
                    <a:pt x="1519046" y="0"/>
                  </a:cubicBezTo>
                  <a:cubicBezTo>
                    <a:pt x="1744236" y="-15280"/>
                    <a:pt x="1882174" y="-7988"/>
                    <a:pt x="2098586" y="0"/>
                  </a:cubicBezTo>
                  <a:cubicBezTo>
                    <a:pt x="2314998" y="7988"/>
                    <a:pt x="2508093" y="12900"/>
                    <a:pt x="2742519" y="0"/>
                  </a:cubicBezTo>
                  <a:cubicBezTo>
                    <a:pt x="2976945" y="-12900"/>
                    <a:pt x="2975400" y="-3953"/>
                    <a:pt x="3193272" y="0"/>
                  </a:cubicBezTo>
                  <a:cubicBezTo>
                    <a:pt x="3411144" y="3953"/>
                    <a:pt x="3646868" y="14806"/>
                    <a:pt x="3772812" y="0"/>
                  </a:cubicBezTo>
                  <a:cubicBezTo>
                    <a:pt x="3898756" y="-14806"/>
                    <a:pt x="4144949" y="-6616"/>
                    <a:pt x="4287959" y="0"/>
                  </a:cubicBezTo>
                  <a:cubicBezTo>
                    <a:pt x="4430969" y="6616"/>
                    <a:pt x="4662280" y="-6205"/>
                    <a:pt x="4931892" y="0"/>
                  </a:cubicBezTo>
                  <a:cubicBezTo>
                    <a:pt x="5201504" y="6205"/>
                    <a:pt x="5286938" y="21445"/>
                    <a:pt x="5447038" y="0"/>
                  </a:cubicBezTo>
                  <a:cubicBezTo>
                    <a:pt x="5607138" y="-21445"/>
                    <a:pt x="5944737" y="-2887"/>
                    <a:pt x="6090971" y="0"/>
                  </a:cubicBezTo>
                  <a:cubicBezTo>
                    <a:pt x="6237205" y="2887"/>
                    <a:pt x="6976980" y="25001"/>
                    <a:pt x="7250051" y="0"/>
                  </a:cubicBezTo>
                  <a:cubicBezTo>
                    <a:pt x="7656750" y="57976"/>
                    <a:pt x="8018720" y="459500"/>
                    <a:pt x="8060771" y="810720"/>
                  </a:cubicBezTo>
                  <a:cubicBezTo>
                    <a:pt x="8047408" y="921999"/>
                    <a:pt x="8072512" y="1058416"/>
                    <a:pt x="8060771" y="1187976"/>
                  </a:cubicBezTo>
                  <a:cubicBezTo>
                    <a:pt x="8049030" y="1317536"/>
                    <a:pt x="8042231" y="1456007"/>
                    <a:pt x="8060771" y="1613393"/>
                  </a:cubicBezTo>
                  <a:cubicBezTo>
                    <a:pt x="8083464" y="2049362"/>
                    <a:pt x="7761446" y="2444238"/>
                    <a:pt x="7250051" y="2424113"/>
                  </a:cubicBezTo>
                  <a:cubicBezTo>
                    <a:pt x="7105453" y="2447136"/>
                    <a:pt x="6857788" y="2398773"/>
                    <a:pt x="6734905" y="2424113"/>
                  </a:cubicBezTo>
                  <a:cubicBezTo>
                    <a:pt x="6612022" y="2449453"/>
                    <a:pt x="6430622" y="2402073"/>
                    <a:pt x="6155365" y="2424113"/>
                  </a:cubicBezTo>
                  <a:cubicBezTo>
                    <a:pt x="5880108" y="2446153"/>
                    <a:pt x="5802799" y="2433836"/>
                    <a:pt x="5704612" y="2424113"/>
                  </a:cubicBezTo>
                  <a:cubicBezTo>
                    <a:pt x="5606425" y="2414390"/>
                    <a:pt x="5115118" y="2420216"/>
                    <a:pt x="4931892" y="2424113"/>
                  </a:cubicBezTo>
                  <a:cubicBezTo>
                    <a:pt x="4748666" y="2428010"/>
                    <a:pt x="4535147" y="2426519"/>
                    <a:pt x="4223565" y="2424113"/>
                  </a:cubicBezTo>
                  <a:cubicBezTo>
                    <a:pt x="3911983" y="2421707"/>
                    <a:pt x="3874179" y="2443283"/>
                    <a:pt x="3772812" y="2424113"/>
                  </a:cubicBezTo>
                  <a:cubicBezTo>
                    <a:pt x="3671445" y="2404943"/>
                    <a:pt x="3412724" y="2414286"/>
                    <a:pt x="3064486" y="2424113"/>
                  </a:cubicBezTo>
                  <a:cubicBezTo>
                    <a:pt x="2716248" y="2433940"/>
                    <a:pt x="2802648" y="2408048"/>
                    <a:pt x="2549339" y="2424113"/>
                  </a:cubicBezTo>
                  <a:cubicBezTo>
                    <a:pt x="2296030" y="2440178"/>
                    <a:pt x="2307969" y="2446299"/>
                    <a:pt x="2098586" y="2424113"/>
                  </a:cubicBezTo>
                  <a:cubicBezTo>
                    <a:pt x="1889203" y="2401927"/>
                    <a:pt x="1656429" y="2409347"/>
                    <a:pt x="1390260" y="2424113"/>
                  </a:cubicBezTo>
                  <a:cubicBezTo>
                    <a:pt x="1124091" y="2438879"/>
                    <a:pt x="999401" y="2446251"/>
                    <a:pt x="810720" y="2424113"/>
                  </a:cubicBezTo>
                  <a:cubicBezTo>
                    <a:pt x="359409" y="2476190"/>
                    <a:pt x="-1806" y="1972314"/>
                    <a:pt x="0" y="1613393"/>
                  </a:cubicBezTo>
                  <a:cubicBezTo>
                    <a:pt x="19152" y="1536279"/>
                    <a:pt x="-13809" y="1409561"/>
                    <a:pt x="0" y="1228110"/>
                  </a:cubicBezTo>
                  <a:cubicBezTo>
                    <a:pt x="13809" y="1046659"/>
                    <a:pt x="-8129" y="923608"/>
                    <a:pt x="0" y="810720"/>
                  </a:cubicBezTo>
                  <a:close/>
                </a:path>
              </a:pathLst>
            </a:custGeom>
            <a:solidFill>
              <a:schemeClr val="bg1">
                <a:alpha val="78000"/>
              </a:schemeClr>
            </a:solidFill>
            <a:ln w="38100"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2400328011">
                    <a:prstGeom prst="roundRect">
                      <a:avLst>
                        <a:gd name="adj" fmla="val 33444"/>
                      </a:avLst>
                    </a:prstGeom>
                    <ask:type>
                      <ask:lineSketchFreehand/>
                    </ask:type>
                  </ask:lineSketchStyleProps>
                </a:ext>
              </a:extLst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6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tim" panose="00000500000000000000" pitchFamily="50" charset="-34"/>
                  <a:ea typeface="+mn-ea"/>
                  <a:cs typeface="Itim" panose="00000500000000000000" pitchFamily="50" charset="-34"/>
                </a:rPr>
                <a:t>แม่ทอดปลาทูตัวใหญ่</a:t>
              </a:r>
            </a:p>
          </p:txBody>
        </p:sp>
      </p:grpSp>
      <p:pic>
        <p:nvPicPr>
          <p:cNvPr id="10" name="รูปภาพ 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4E9FF2A-6DCD-49F0-B34D-26E4459B04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8950" y="263525"/>
            <a:ext cx="814388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รูปภาพ 4">
            <a:hlinkClick r:id="rId6" action="ppaction://hlinksldjump">
              <a:snd r:embed="rId7" name="click.wav"/>
            </a:hlinkClick>
            <a:extLst>
              <a:ext uri="{FF2B5EF4-FFF2-40B4-BE49-F238E27FC236}">
                <a16:creationId xmlns:a16="http://schemas.microsoft.com/office/drawing/2014/main" id="{EF50EDF6-5EDA-479F-A7E2-23BDE23CC6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3338" y="263525"/>
            <a:ext cx="814387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วงรี 3">
            <a:extLst>
              <a:ext uri="{FF2B5EF4-FFF2-40B4-BE49-F238E27FC236}">
                <a16:creationId xmlns:a16="http://schemas.microsoft.com/office/drawing/2014/main" id="{5DF2CF30-2004-44D6-AA3F-DA95A42A0503}"/>
              </a:ext>
            </a:extLst>
          </p:cNvPr>
          <p:cNvSpPr/>
          <p:nvPr/>
        </p:nvSpPr>
        <p:spPr>
          <a:xfrm>
            <a:off x="1329070" y="4502832"/>
            <a:ext cx="3136604" cy="1679944"/>
          </a:xfrm>
          <a:custGeom>
            <a:avLst/>
            <a:gdLst>
              <a:gd name="connsiteX0" fmla="*/ 0 w 3136604"/>
              <a:gd name="connsiteY0" fmla="*/ 839972 h 1679944"/>
              <a:gd name="connsiteX1" fmla="*/ 1568302 w 3136604"/>
              <a:gd name="connsiteY1" fmla="*/ 0 h 1679944"/>
              <a:gd name="connsiteX2" fmla="*/ 3136604 w 3136604"/>
              <a:gd name="connsiteY2" fmla="*/ 839972 h 1679944"/>
              <a:gd name="connsiteX3" fmla="*/ 1568302 w 3136604"/>
              <a:gd name="connsiteY3" fmla="*/ 1679944 h 1679944"/>
              <a:gd name="connsiteX4" fmla="*/ 0 w 3136604"/>
              <a:gd name="connsiteY4" fmla="*/ 839972 h 167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6604" h="1679944" fill="none" extrusionOk="0">
                <a:moveTo>
                  <a:pt x="0" y="839972"/>
                </a:moveTo>
                <a:cubicBezTo>
                  <a:pt x="83945" y="555873"/>
                  <a:pt x="732859" y="24211"/>
                  <a:pt x="1568302" y="0"/>
                </a:cubicBezTo>
                <a:cubicBezTo>
                  <a:pt x="2432588" y="10743"/>
                  <a:pt x="3161125" y="303318"/>
                  <a:pt x="3136604" y="839972"/>
                </a:cubicBezTo>
                <a:cubicBezTo>
                  <a:pt x="2979830" y="1434304"/>
                  <a:pt x="2411246" y="1555540"/>
                  <a:pt x="1568302" y="1679944"/>
                </a:cubicBezTo>
                <a:cubicBezTo>
                  <a:pt x="688463" y="1694274"/>
                  <a:pt x="-22900" y="1288331"/>
                  <a:pt x="0" y="839972"/>
                </a:cubicBezTo>
                <a:close/>
              </a:path>
              <a:path w="3136604" h="1679944" stroke="0" extrusionOk="0">
                <a:moveTo>
                  <a:pt x="0" y="839972"/>
                </a:moveTo>
                <a:cubicBezTo>
                  <a:pt x="-71219" y="363516"/>
                  <a:pt x="775765" y="-106814"/>
                  <a:pt x="1568302" y="0"/>
                </a:cubicBezTo>
                <a:cubicBezTo>
                  <a:pt x="2453498" y="-76563"/>
                  <a:pt x="3028415" y="421725"/>
                  <a:pt x="3136604" y="839972"/>
                </a:cubicBezTo>
                <a:cubicBezTo>
                  <a:pt x="3337637" y="1324862"/>
                  <a:pt x="2599782" y="1621861"/>
                  <a:pt x="1568302" y="1679944"/>
                </a:cubicBezTo>
                <a:cubicBezTo>
                  <a:pt x="698645" y="1669239"/>
                  <a:pt x="38230" y="1351050"/>
                  <a:pt x="0" y="839972"/>
                </a:cubicBezTo>
                <a:close/>
              </a:path>
            </a:pathLst>
          </a:custGeom>
          <a:solidFill>
            <a:srgbClr val="FFFF00"/>
          </a:solidFill>
          <a:ln w="57150"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sd="4216602128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2 </a:t>
            </a:r>
            <a:r>
              <a:rPr kumimoji="0" lang="th-TH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ส่วน</a:t>
            </a:r>
          </a:p>
        </p:txBody>
      </p:sp>
      <p:sp>
        <p:nvSpPr>
          <p:cNvPr id="5" name="วงรี 4">
            <a:extLst>
              <a:ext uri="{FF2B5EF4-FFF2-40B4-BE49-F238E27FC236}">
                <a16:creationId xmlns:a16="http://schemas.microsoft.com/office/drawing/2014/main" id="{4518A364-2CA1-92C4-6925-C5161D693CA0}"/>
              </a:ext>
            </a:extLst>
          </p:cNvPr>
          <p:cNvSpPr/>
          <p:nvPr/>
        </p:nvSpPr>
        <p:spPr>
          <a:xfrm>
            <a:off x="5031371" y="4523012"/>
            <a:ext cx="3136604" cy="1679944"/>
          </a:xfrm>
          <a:custGeom>
            <a:avLst/>
            <a:gdLst>
              <a:gd name="connsiteX0" fmla="*/ 0 w 3136604"/>
              <a:gd name="connsiteY0" fmla="*/ 839972 h 1679944"/>
              <a:gd name="connsiteX1" fmla="*/ 1568302 w 3136604"/>
              <a:gd name="connsiteY1" fmla="*/ 0 h 1679944"/>
              <a:gd name="connsiteX2" fmla="*/ 3136604 w 3136604"/>
              <a:gd name="connsiteY2" fmla="*/ 839972 h 1679944"/>
              <a:gd name="connsiteX3" fmla="*/ 1568302 w 3136604"/>
              <a:gd name="connsiteY3" fmla="*/ 1679944 h 1679944"/>
              <a:gd name="connsiteX4" fmla="*/ 0 w 3136604"/>
              <a:gd name="connsiteY4" fmla="*/ 839972 h 167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6604" h="1679944" fill="none" extrusionOk="0">
                <a:moveTo>
                  <a:pt x="0" y="839972"/>
                </a:moveTo>
                <a:cubicBezTo>
                  <a:pt x="83945" y="555873"/>
                  <a:pt x="732859" y="24211"/>
                  <a:pt x="1568302" y="0"/>
                </a:cubicBezTo>
                <a:cubicBezTo>
                  <a:pt x="2432588" y="10743"/>
                  <a:pt x="3161125" y="303318"/>
                  <a:pt x="3136604" y="839972"/>
                </a:cubicBezTo>
                <a:cubicBezTo>
                  <a:pt x="2979830" y="1434304"/>
                  <a:pt x="2411246" y="1555540"/>
                  <a:pt x="1568302" y="1679944"/>
                </a:cubicBezTo>
                <a:cubicBezTo>
                  <a:pt x="688463" y="1694274"/>
                  <a:pt x="-22900" y="1288331"/>
                  <a:pt x="0" y="839972"/>
                </a:cubicBezTo>
                <a:close/>
              </a:path>
              <a:path w="3136604" h="1679944" stroke="0" extrusionOk="0">
                <a:moveTo>
                  <a:pt x="0" y="839972"/>
                </a:moveTo>
                <a:cubicBezTo>
                  <a:pt x="-71219" y="363516"/>
                  <a:pt x="775765" y="-106814"/>
                  <a:pt x="1568302" y="0"/>
                </a:cubicBezTo>
                <a:cubicBezTo>
                  <a:pt x="2453498" y="-76563"/>
                  <a:pt x="3028415" y="421725"/>
                  <a:pt x="3136604" y="839972"/>
                </a:cubicBezTo>
                <a:cubicBezTo>
                  <a:pt x="3337637" y="1324862"/>
                  <a:pt x="2599782" y="1621861"/>
                  <a:pt x="1568302" y="1679944"/>
                </a:cubicBezTo>
                <a:cubicBezTo>
                  <a:pt x="698645" y="1669239"/>
                  <a:pt x="38230" y="1351050"/>
                  <a:pt x="0" y="839972"/>
                </a:cubicBezTo>
                <a:close/>
              </a:path>
            </a:pathLst>
          </a:custGeom>
          <a:solidFill>
            <a:srgbClr val="FFFF00"/>
          </a:solidFill>
          <a:ln w="57150"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sd="4216602128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3 </a:t>
            </a:r>
            <a:r>
              <a:rPr kumimoji="0" lang="th-TH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ส่วน</a:t>
            </a:r>
          </a:p>
        </p:txBody>
      </p:sp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BFE6863B-966B-9FF6-1848-4A7D06B398D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5221" y="4643324"/>
            <a:ext cx="1720304" cy="1720304"/>
          </a:xfrm>
          <a:prstGeom prst="rect">
            <a:avLst/>
          </a:prstGeom>
        </p:spPr>
      </p:pic>
      <p:pic>
        <p:nvPicPr>
          <p:cNvPr id="9" name="รูปภาพ 8">
            <a:extLst>
              <a:ext uri="{FF2B5EF4-FFF2-40B4-BE49-F238E27FC236}">
                <a16:creationId xmlns:a16="http://schemas.microsoft.com/office/drawing/2014/main" id="{2BA5DC55-466E-9CB0-8724-D3A8717353F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7643" b="95064" l="4453" r="97969">
                        <a14:foregroundMark x1="15000" y1="56449" x2="53516" y2="58678"/>
                        <a14:foregroundMark x1="53516" y1="58678" x2="86484" y2="17675"/>
                        <a14:foregroundMark x1="11563" y1="49920" x2="4609" y2="49920"/>
                        <a14:foregroundMark x1="34609" y1="83997" x2="36328" y2="95143"/>
                        <a14:foregroundMark x1="82969" y1="10589" x2="97969" y2="76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6420" y="4864666"/>
            <a:ext cx="1845258" cy="181066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6" name="รูปภาพ 5">
            <a:hlinkClick r:id="rId12" action="ppaction://hlinksldjump">
              <a:snd r:embed="rId7" name="click.wav"/>
            </a:hlinkClick>
            <a:extLst>
              <a:ext uri="{FF2B5EF4-FFF2-40B4-BE49-F238E27FC236}">
                <a16:creationId xmlns:a16="http://schemas.microsoft.com/office/drawing/2014/main" id="{1D0FE207-23D8-4EC5-E9A0-4F4FFDC276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7725" y="263525"/>
            <a:ext cx="814388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รูปภาพ 10">
            <a:extLst>
              <a:ext uri="{FF2B5EF4-FFF2-40B4-BE49-F238E27FC236}">
                <a16:creationId xmlns:a16="http://schemas.microsoft.com/office/drawing/2014/main" id="{06871FA3-7895-7B49-D80C-7927D2FADA8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23" r="12152"/>
          <a:stretch/>
        </p:blipFill>
        <p:spPr>
          <a:xfrm>
            <a:off x="8581217" y="1793036"/>
            <a:ext cx="3334558" cy="4591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19237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000"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000"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82F426C5-069E-16D6-E18A-899C6F69B90A}"/>
              </a:ext>
            </a:extLst>
          </p:cNvPr>
          <p:cNvGrpSpPr/>
          <p:nvPr/>
        </p:nvGrpSpPr>
        <p:grpSpPr>
          <a:xfrm>
            <a:off x="1052623" y="1168400"/>
            <a:ext cx="8165805" cy="2796363"/>
            <a:chOff x="1754372" y="1084521"/>
            <a:chExt cx="8846288" cy="2796363"/>
          </a:xfrm>
        </p:grpSpPr>
        <p:sp>
          <p:nvSpPr>
            <p:cNvPr id="2" name="สี่เหลี่ยมผืนผ้า: มุมมน 1">
              <a:extLst>
                <a:ext uri="{FF2B5EF4-FFF2-40B4-BE49-F238E27FC236}">
                  <a16:creationId xmlns:a16="http://schemas.microsoft.com/office/drawing/2014/main" id="{D6101353-67D5-9F83-200E-3AB480B0C471}"/>
                </a:ext>
              </a:extLst>
            </p:cNvPr>
            <p:cNvSpPr/>
            <p:nvPr/>
          </p:nvSpPr>
          <p:spPr>
            <a:xfrm>
              <a:off x="1754372" y="1084521"/>
              <a:ext cx="8846288" cy="2796363"/>
            </a:xfrm>
            <a:prstGeom prst="roundRect">
              <a:avLst>
                <a:gd name="adj" fmla="val 36439"/>
              </a:avLst>
            </a:prstGeom>
            <a:solidFill>
              <a:srgbClr val="FFEC8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2" name="สี่เหลี่ยมผืนผ้า: มุมมน 11">
              <a:extLst>
                <a:ext uri="{FF2B5EF4-FFF2-40B4-BE49-F238E27FC236}">
                  <a16:creationId xmlns:a16="http://schemas.microsoft.com/office/drawing/2014/main" id="{0755840C-71C1-4660-9F73-6A01EB899B19}"/>
                </a:ext>
              </a:extLst>
            </p:cNvPr>
            <p:cNvSpPr/>
            <p:nvPr/>
          </p:nvSpPr>
          <p:spPr>
            <a:xfrm>
              <a:off x="2147130" y="1270645"/>
              <a:ext cx="8060771" cy="2424113"/>
            </a:xfrm>
            <a:custGeom>
              <a:avLst/>
              <a:gdLst>
                <a:gd name="connsiteX0" fmla="*/ 0 w 8060771"/>
                <a:gd name="connsiteY0" fmla="*/ 810720 h 2424113"/>
                <a:gd name="connsiteX1" fmla="*/ 810720 w 8060771"/>
                <a:gd name="connsiteY1" fmla="*/ 0 h 2424113"/>
                <a:gd name="connsiteX2" fmla="*/ 1390260 w 8060771"/>
                <a:gd name="connsiteY2" fmla="*/ 0 h 2424113"/>
                <a:gd name="connsiteX3" fmla="*/ 1905406 w 8060771"/>
                <a:gd name="connsiteY3" fmla="*/ 0 h 2424113"/>
                <a:gd name="connsiteX4" fmla="*/ 2549339 w 8060771"/>
                <a:gd name="connsiteY4" fmla="*/ 0 h 2424113"/>
                <a:gd name="connsiteX5" fmla="*/ 3322059 w 8060771"/>
                <a:gd name="connsiteY5" fmla="*/ 0 h 2424113"/>
                <a:gd name="connsiteX6" fmla="*/ 4094779 w 8060771"/>
                <a:gd name="connsiteY6" fmla="*/ 0 h 2424113"/>
                <a:gd name="connsiteX7" fmla="*/ 4609925 w 8060771"/>
                <a:gd name="connsiteY7" fmla="*/ 0 h 2424113"/>
                <a:gd name="connsiteX8" fmla="*/ 5382645 w 8060771"/>
                <a:gd name="connsiteY8" fmla="*/ 0 h 2424113"/>
                <a:gd name="connsiteX9" fmla="*/ 5833398 w 8060771"/>
                <a:gd name="connsiteY9" fmla="*/ 0 h 2424113"/>
                <a:gd name="connsiteX10" fmla="*/ 6606118 w 8060771"/>
                <a:gd name="connsiteY10" fmla="*/ 0 h 2424113"/>
                <a:gd name="connsiteX11" fmla="*/ 7250051 w 8060771"/>
                <a:gd name="connsiteY11" fmla="*/ 0 h 2424113"/>
                <a:gd name="connsiteX12" fmla="*/ 8060771 w 8060771"/>
                <a:gd name="connsiteY12" fmla="*/ 810720 h 2424113"/>
                <a:gd name="connsiteX13" fmla="*/ 8060771 w 8060771"/>
                <a:gd name="connsiteY13" fmla="*/ 1187976 h 2424113"/>
                <a:gd name="connsiteX14" fmla="*/ 8060771 w 8060771"/>
                <a:gd name="connsiteY14" fmla="*/ 1613393 h 2424113"/>
                <a:gd name="connsiteX15" fmla="*/ 7250051 w 8060771"/>
                <a:gd name="connsiteY15" fmla="*/ 2424113 h 2424113"/>
                <a:gd name="connsiteX16" fmla="*/ 6606118 w 8060771"/>
                <a:gd name="connsiteY16" fmla="*/ 2424113 h 2424113"/>
                <a:gd name="connsiteX17" fmla="*/ 6090971 w 8060771"/>
                <a:gd name="connsiteY17" fmla="*/ 2424113 h 2424113"/>
                <a:gd name="connsiteX18" fmla="*/ 5575825 w 8060771"/>
                <a:gd name="connsiteY18" fmla="*/ 2424113 h 2424113"/>
                <a:gd name="connsiteX19" fmla="*/ 4867499 w 8060771"/>
                <a:gd name="connsiteY19" fmla="*/ 2424113 h 2424113"/>
                <a:gd name="connsiteX20" fmla="*/ 4352352 w 8060771"/>
                <a:gd name="connsiteY20" fmla="*/ 2424113 h 2424113"/>
                <a:gd name="connsiteX21" fmla="*/ 3772812 w 8060771"/>
                <a:gd name="connsiteY21" fmla="*/ 2424113 h 2424113"/>
                <a:gd name="connsiteX22" fmla="*/ 3193272 w 8060771"/>
                <a:gd name="connsiteY22" fmla="*/ 2424113 h 2424113"/>
                <a:gd name="connsiteX23" fmla="*/ 2678126 w 8060771"/>
                <a:gd name="connsiteY23" fmla="*/ 2424113 h 2424113"/>
                <a:gd name="connsiteX24" fmla="*/ 2227373 w 8060771"/>
                <a:gd name="connsiteY24" fmla="*/ 2424113 h 2424113"/>
                <a:gd name="connsiteX25" fmla="*/ 1583440 w 8060771"/>
                <a:gd name="connsiteY25" fmla="*/ 2424113 h 2424113"/>
                <a:gd name="connsiteX26" fmla="*/ 810720 w 8060771"/>
                <a:gd name="connsiteY26" fmla="*/ 2424113 h 2424113"/>
                <a:gd name="connsiteX27" fmla="*/ 0 w 8060771"/>
                <a:gd name="connsiteY27" fmla="*/ 1613393 h 2424113"/>
                <a:gd name="connsiteX28" fmla="*/ 0 w 8060771"/>
                <a:gd name="connsiteY28" fmla="*/ 1236137 h 2424113"/>
                <a:gd name="connsiteX29" fmla="*/ 0 w 8060771"/>
                <a:gd name="connsiteY29" fmla="*/ 810720 h 2424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8060771" h="2424113" fill="none" extrusionOk="0">
                  <a:moveTo>
                    <a:pt x="0" y="810720"/>
                  </a:moveTo>
                  <a:cubicBezTo>
                    <a:pt x="76166" y="424137"/>
                    <a:pt x="323066" y="66219"/>
                    <a:pt x="810720" y="0"/>
                  </a:cubicBezTo>
                  <a:cubicBezTo>
                    <a:pt x="1067396" y="5255"/>
                    <a:pt x="1105042" y="-17203"/>
                    <a:pt x="1390260" y="0"/>
                  </a:cubicBezTo>
                  <a:cubicBezTo>
                    <a:pt x="1675478" y="17203"/>
                    <a:pt x="1649436" y="-7248"/>
                    <a:pt x="1905406" y="0"/>
                  </a:cubicBezTo>
                  <a:cubicBezTo>
                    <a:pt x="2161376" y="7248"/>
                    <a:pt x="2353063" y="14237"/>
                    <a:pt x="2549339" y="0"/>
                  </a:cubicBezTo>
                  <a:cubicBezTo>
                    <a:pt x="2745615" y="-14237"/>
                    <a:pt x="2952195" y="29856"/>
                    <a:pt x="3322059" y="0"/>
                  </a:cubicBezTo>
                  <a:cubicBezTo>
                    <a:pt x="3691923" y="-29856"/>
                    <a:pt x="3800119" y="-11716"/>
                    <a:pt x="4094779" y="0"/>
                  </a:cubicBezTo>
                  <a:cubicBezTo>
                    <a:pt x="4389439" y="11716"/>
                    <a:pt x="4371711" y="1754"/>
                    <a:pt x="4609925" y="0"/>
                  </a:cubicBezTo>
                  <a:cubicBezTo>
                    <a:pt x="4848139" y="-1754"/>
                    <a:pt x="5076095" y="10284"/>
                    <a:pt x="5382645" y="0"/>
                  </a:cubicBezTo>
                  <a:cubicBezTo>
                    <a:pt x="5689195" y="-10284"/>
                    <a:pt x="5719005" y="-22282"/>
                    <a:pt x="5833398" y="0"/>
                  </a:cubicBezTo>
                  <a:cubicBezTo>
                    <a:pt x="5947791" y="22282"/>
                    <a:pt x="6399553" y="-3332"/>
                    <a:pt x="6606118" y="0"/>
                  </a:cubicBezTo>
                  <a:cubicBezTo>
                    <a:pt x="6812683" y="3332"/>
                    <a:pt x="6941828" y="4717"/>
                    <a:pt x="7250051" y="0"/>
                  </a:cubicBezTo>
                  <a:cubicBezTo>
                    <a:pt x="7688772" y="-37439"/>
                    <a:pt x="8096639" y="375148"/>
                    <a:pt x="8060771" y="810720"/>
                  </a:cubicBezTo>
                  <a:cubicBezTo>
                    <a:pt x="8076833" y="910224"/>
                    <a:pt x="8053402" y="1003056"/>
                    <a:pt x="8060771" y="1187976"/>
                  </a:cubicBezTo>
                  <a:cubicBezTo>
                    <a:pt x="8068140" y="1372896"/>
                    <a:pt x="8062623" y="1484563"/>
                    <a:pt x="8060771" y="1613393"/>
                  </a:cubicBezTo>
                  <a:cubicBezTo>
                    <a:pt x="8058981" y="2151652"/>
                    <a:pt x="7662024" y="2348318"/>
                    <a:pt x="7250051" y="2424113"/>
                  </a:cubicBezTo>
                  <a:cubicBezTo>
                    <a:pt x="6952095" y="2392649"/>
                    <a:pt x="6735702" y="2426485"/>
                    <a:pt x="6606118" y="2424113"/>
                  </a:cubicBezTo>
                  <a:cubicBezTo>
                    <a:pt x="6476534" y="2421741"/>
                    <a:pt x="6260706" y="2416712"/>
                    <a:pt x="6090971" y="2424113"/>
                  </a:cubicBezTo>
                  <a:cubicBezTo>
                    <a:pt x="5921236" y="2431514"/>
                    <a:pt x="5735920" y="2417005"/>
                    <a:pt x="5575825" y="2424113"/>
                  </a:cubicBezTo>
                  <a:cubicBezTo>
                    <a:pt x="5415730" y="2431221"/>
                    <a:pt x="5111398" y="2425956"/>
                    <a:pt x="4867499" y="2424113"/>
                  </a:cubicBezTo>
                  <a:cubicBezTo>
                    <a:pt x="4623600" y="2422270"/>
                    <a:pt x="4496112" y="2414076"/>
                    <a:pt x="4352352" y="2424113"/>
                  </a:cubicBezTo>
                  <a:cubicBezTo>
                    <a:pt x="4208592" y="2434150"/>
                    <a:pt x="4025173" y="2411542"/>
                    <a:pt x="3772812" y="2424113"/>
                  </a:cubicBezTo>
                  <a:cubicBezTo>
                    <a:pt x="3520451" y="2436684"/>
                    <a:pt x="3454330" y="2406560"/>
                    <a:pt x="3193272" y="2424113"/>
                  </a:cubicBezTo>
                  <a:cubicBezTo>
                    <a:pt x="2932214" y="2441666"/>
                    <a:pt x="2788436" y="2407302"/>
                    <a:pt x="2678126" y="2424113"/>
                  </a:cubicBezTo>
                  <a:cubicBezTo>
                    <a:pt x="2567816" y="2440924"/>
                    <a:pt x="2405918" y="2439166"/>
                    <a:pt x="2227373" y="2424113"/>
                  </a:cubicBezTo>
                  <a:cubicBezTo>
                    <a:pt x="2048828" y="2409060"/>
                    <a:pt x="1718118" y="2456229"/>
                    <a:pt x="1583440" y="2424113"/>
                  </a:cubicBezTo>
                  <a:cubicBezTo>
                    <a:pt x="1448762" y="2391997"/>
                    <a:pt x="1134855" y="2437405"/>
                    <a:pt x="810720" y="2424113"/>
                  </a:cubicBezTo>
                  <a:cubicBezTo>
                    <a:pt x="397451" y="2447209"/>
                    <a:pt x="8821" y="2048408"/>
                    <a:pt x="0" y="1613393"/>
                  </a:cubicBezTo>
                  <a:cubicBezTo>
                    <a:pt x="-1687" y="1535213"/>
                    <a:pt x="-15757" y="1322310"/>
                    <a:pt x="0" y="1236137"/>
                  </a:cubicBezTo>
                  <a:cubicBezTo>
                    <a:pt x="15757" y="1149964"/>
                    <a:pt x="7494" y="964912"/>
                    <a:pt x="0" y="810720"/>
                  </a:cubicBezTo>
                  <a:close/>
                </a:path>
                <a:path w="8060771" h="2424113" stroke="0" extrusionOk="0">
                  <a:moveTo>
                    <a:pt x="0" y="810720"/>
                  </a:moveTo>
                  <a:cubicBezTo>
                    <a:pt x="97999" y="327605"/>
                    <a:pt x="395514" y="22192"/>
                    <a:pt x="810720" y="0"/>
                  </a:cubicBezTo>
                  <a:cubicBezTo>
                    <a:pt x="1133410" y="-16329"/>
                    <a:pt x="1293856" y="15280"/>
                    <a:pt x="1519046" y="0"/>
                  </a:cubicBezTo>
                  <a:cubicBezTo>
                    <a:pt x="1744236" y="-15280"/>
                    <a:pt x="1882174" y="-7988"/>
                    <a:pt x="2098586" y="0"/>
                  </a:cubicBezTo>
                  <a:cubicBezTo>
                    <a:pt x="2314998" y="7988"/>
                    <a:pt x="2508093" y="12900"/>
                    <a:pt x="2742519" y="0"/>
                  </a:cubicBezTo>
                  <a:cubicBezTo>
                    <a:pt x="2976945" y="-12900"/>
                    <a:pt x="2975400" y="-3953"/>
                    <a:pt x="3193272" y="0"/>
                  </a:cubicBezTo>
                  <a:cubicBezTo>
                    <a:pt x="3411144" y="3953"/>
                    <a:pt x="3646868" y="14806"/>
                    <a:pt x="3772812" y="0"/>
                  </a:cubicBezTo>
                  <a:cubicBezTo>
                    <a:pt x="3898756" y="-14806"/>
                    <a:pt x="4144949" y="-6616"/>
                    <a:pt x="4287959" y="0"/>
                  </a:cubicBezTo>
                  <a:cubicBezTo>
                    <a:pt x="4430969" y="6616"/>
                    <a:pt x="4662280" y="-6205"/>
                    <a:pt x="4931892" y="0"/>
                  </a:cubicBezTo>
                  <a:cubicBezTo>
                    <a:pt x="5201504" y="6205"/>
                    <a:pt x="5286938" y="21445"/>
                    <a:pt x="5447038" y="0"/>
                  </a:cubicBezTo>
                  <a:cubicBezTo>
                    <a:pt x="5607138" y="-21445"/>
                    <a:pt x="5944737" y="-2887"/>
                    <a:pt x="6090971" y="0"/>
                  </a:cubicBezTo>
                  <a:cubicBezTo>
                    <a:pt x="6237205" y="2887"/>
                    <a:pt x="6976980" y="25001"/>
                    <a:pt x="7250051" y="0"/>
                  </a:cubicBezTo>
                  <a:cubicBezTo>
                    <a:pt x="7656750" y="57976"/>
                    <a:pt x="8018720" y="459500"/>
                    <a:pt x="8060771" y="810720"/>
                  </a:cubicBezTo>
                  <a:cubicBezTo>
                    <a:pt x="8047408" y="921999"/>
                    <a:pt x="8072512" y="1058416"/>
                    <a:pt x="8060771" y="1187976"/>
                  </a:cubicBezTo>
                  <a:cubicBezTo>
                    <a:pt x="8049030" y="1317536"/>
                    <a:pt x="8042231" y="1456007"/>
                    <a:pt x="8060771" y="1613393"/>
                  </a:cubicBezTo>
                  <a:cubicBezTo>
                    <a:pt x="8083464" y="2049362"/>
                    <a:pt x="7761446" y="2444238"/>
                    <a:pt x="7250051" y="2424113"/>
                  </a:cubicBezTo>
                  <a:cubicBezTo>
                    <a:pt x="7105453" y="2447136"/>
                    <a:pt x="6857788" y="2398773"/>
                    <a:pt x="6734905" y="2424113"/>
                  </a:cubicBezTo>
                  <a:cubicBezTo>
                    <a:pt x="6612022" y="2449453"/>
                    <a:pt x="6430622" y="2402073"/>
                    <a:pt x="6155365" y="2424113"/>
                  </a:cubicBezTo>
                  <a:cubicBezTo>
                    <a:pt x="5880108" y="2446153"/>
                    <a:pt x="5802799" y="2433836"/>
                    <a:pt x="5704612" y="2424113"/>
                  </a:cubicBezTo>
                  <a:cubicBezTo>
                    <a:pt x="5606425" y="2414390"/>
                    <a:pt x="5115118" y="2420216"/>
                    <a:pt x="4931892" y="2424113"/>
                  </a:cubicBezTo>
                  <a:cubicBezTo>
                    <a:pt x="4748666" y="2428010"/>
                    <a:pt x="4535147" y="2426519"/>
                    <a:pt x="4223565" y="2424113"/>
                  </a:cubicBezTo>
                  <a:cubicBezTo>
                    <a:pt x="3911983" y="2421707"/>
                    <a:pt x="3874179" y="2443283"/>
                    <a:pt x="3772812" y="2424113"/>
                  </a:cubicBezTo>
                  <a:cubicBezTo>
                    <a:pt x="3671445" y="2404943"/>
                    <a:pt x="3412724" y="2414286"/>
                    <a:pt x="3064486" y="2424113"/>
                  </a:cubicBezTo>
                  <a:cubicBezTo>
                    <a:pt x="2716248" y="2433940"/>
                    <a:pt x="2802648" y="2408048"/>
                    <a:pt x="2549339" y="2424113"/>
                  </a:cubicBezTo>
                  <a:cubicBezTo>
                    <a:pt x="2296030" y="2440178"/>
                    <a:pt x="2307969" y="2446299"/>
                    <a:pt x="2098586" y="2424113"/>
                  </a:cubicBezTo>
                  <a:cubicBezTo>
                    <a:pt x="1889203" y="2401927"/>
                    <a:pt x="1656429" y="2409347"/>
                    <a:pt x="1390260" y="2424113"/>
                  </a:cubicBezTo>
                  <a:cubicBezTo>
                    <a:pt x="1124091" y="2438879"/>
                    <a:pt x="999401" y="2446251"/>
                    <a:pt x="810720" y="2424113"/>
                  </a:cubicBezTo>
                  <a:cubicBezTo>
                    <a:pt x="359409" y="2476190"/>
                    <a:pt x="-1806" y="1972314"/>
                    <a:pt x="0" y="1613393"/>
                  </a:cubicBezTo>
                  <a:cubicBezTo>
                    <a:pt x="19152" y="1536279"/>
                    <a:pt x="-13809" y="1409561"/>
                    <a:pt x="0" y="1228110"/>
                  </a:cubicBezTo>
                  <a:cubicBezTo>
                    <a:pt x="13809" y="1046659"/>
                    <a:pt x="-8129" y="923608"/>
                    <a:pt x="0" y="810720"/>
                  </a:cubicBezTo>
                  <a:close/>
                </a:path>
              </a:pathLst>
            </a:custGeom>
            <a:solidFill>
              <a:schemeClr val="bg1">
                <a:alpha val="78000"/>
              </a:schemeClr>
            </a:solidFill>
            <a:ln w="38100"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2400328011">
                    <a:prstGeom prst="roundRect">
                      <a:avLst>
                        <a:gd name="adj" fmla="val 33444"/>
                      </a:avLst>
                    </a:prstGeom>
                    <ask:type>
                      <ask:lineSketchFreehand/>
                    </ask:type>
                  </ask:lineSketchStyleProps>
                </a:ext>
              </a:extLst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6000" dirty="0">
                  <a:solidFill>
                    <a:schemeClr val="tx1"/>
                  </a:solidFill>
                  <a:latin typeface="Itim" panose="00000500000000000000" pitchFamily="50" charset="-34"/>
                  <a:cs typeface="Itim" panose="00000500000000000000" pitchFamily="50" charset="-34"/>
                </a:rPr>
                <a:t>แมวตัวนี้นอนหลับ</a:t>
              </a:r>
            </a:p>
          </p:txBody>
        </p:sp>
      </p:grpSp>
      <p:pic>
        <p:nvPicPr>
          <p:cNvPr id="10" name="รูปภาพ 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4E9FF2A-6DCD-49F0-B34D-26E4459B04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8950" y="263525"/>
            <a:ext cx="814388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รูปภาพ 4">
            <a:hlinkClick r:id="rId6" action="ppaction://hlinksldjump">
              <a:snd r:embed="rId7" name="click.wav"/>
            </a:hlinkClick>
            <a:extLst>
              <a:ext uri="{FF2B5EF4-FFF2-40B4-BE49-F238E27FC236}">
                <a16:creationId xmlns:a16="http://schemas.microsoft.com/office/drawing/2014/main" id="{EF50EDF6-5EDA-479F-A7E2-23BDE23CC6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3338" y="263525"/>
            <a:ext cx="814387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รูปภาพ 5">
            <a:hlinkClick r:id="rId9" action="ppaction://hlinksldjump">
              <a:snd r:embed="rId7" name="click.wav"/>
            </a:hlinkClick>
            <a:extLst>
              <a:ext uri="{FF2B5EF4-FFF2-40B4-BE49-F238E27FC236}">
                <a16:creationId xmlns:a16="http://schemas.microsoft.com/office/drawing/2014/main" id="{D712F52D-8151-42B7-A1B6-54AFFF88F8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7725" y="263525"/>
            <a:ext cx="814388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วงรี 3">
            <a:extLst>
              <a:ext uri="{FF2B5EF4-FFF2-40B4-BE49-F238E27FC236}">
                <a16:creationId xmlns:a16="http://schemas.microsoft.com/office/drawing/2014/main" id="{5DF2CF30-2004-44D6-AA3F-DA95A42A0503}"/>
              </a:ext>
            </a:extLst>
          </p:cNvPr>
          <p:cNvSpPr/>
          <p:nvPr/>
        </p:nvSpPr>
        <p:spPr>
          <a:xfrm>
            <a:off x="1329070" y="4502832"/>
            <a:ext cx="3136604" cy="1679944"/>
          </a:xfrm>
          <a:custGeom>
            <a:avLst/>
            <a:gdLst>
              <a:gd name="connsiteX0" fmla="*/ 0 w 3136604"/>
              <a:gd name="connsiteY0" fmla="*/ 839972 h 1679944"/>
              <a:gd name="connsiteX1" fmla="*/ 1568302 w 3136604"/>
              <a:gd name="connsiteY1" fmla="*/ 0 h 1679944"/>
              <a:gd name="connsiteX2" fmla="*/ 3136604 w 3136604"/>
              <a:gd name="connsiteY2" fmla="*/ 839972 h 1679944"/>
              <a:gd name="connsiteX3" fmla="*/ 1568302 w 3136604"/>
              <a:gd name="connsiteY3" fmla="*/ 1679944 h 1679944"/>
              <a:gd name="connsiteX4" fmla="*/ 0 w 3136604"/>
              <a:gd name="connsiteY4" fmla="*/ 839972 h 167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6604" h="1679944" fill="none" extrusionOk="0">
                <a:moveTo>
                  <a:pt x="0" y="839972"/>
                </a:moveTo>
                <a:cubicBezTo>
                  <a:pt x="83945" y="555873"/>
                  <a:pt x="732859" y="24211"/>
                  <a:pt x="1568302" y="0"/>
                </a:cubicBezTo>
                <a:cubicBezTo>
                  <a:pt x="2432588" y="10743"/>
                  <a:pt x="3161125" y="303318"/>
                  <a:pt x="3136604" y="839972"/>
                </a:cubicBezTo>
                <a:cubicBezTo>
                  <a:pt x="2979830" y="1434304"/>
                  <a:pt x="2411246" y="1555540"/>
                  <a:pt x="1568302" y="1679944"/>
                </a:cubicBezTo>
                <a:cubicBezTo>
                  <a:pt x="688463" y="1694274"/>
                  <a:pt x="-22900" y="1288331"/>
                  <a:pt x="0" y="839972"/>
                </a:cubicBezTo>
                <a:close/>
              </a:path>
              <a:path w="3136604" h="1679944" stroke="0" extrusionOk="0">
                <a:moveTo>
                  <a:pt x="0" y="839972"/>
                </a:moveTo>
                <a:cubicBezTo>
                  <a:pt x="-71219" y="363516"/>
                  <a:pt x="775765" y="-106814"/>
                  <a:pt x="1568302" y="0"/>
                </a:cubicBezTo>
                <a:cubicBezTo>
                  <a:pt x="2453498" y="-76563"/>
                  <a:pt x="3028415" y="421725"/>
                  <a:pt x="3136604" y="839972"/>
                </a:cubicBezTo>
                <a:cubicBezTo>
                  <a:pt x="3337637" y="1324862"/>
                  <a:pt x="2599782" y="1621861"/>
                  <a:pt x="1568302" y="1679944"/>
                </a:cubicBezTo>
                <a:cubicBezTo>
                  <a:pt x="698645" y="1669239"/>
                  <a:pt x="38230" y="1351050"/>
                  <a:pt x="0" y="839972"/>
                </a:cubicBezTo>
                <a:close/>
              </a:path>
            </a:pathLst>
          </a:custGeom>
          <a:solidFill>
            <a:srgbClr val="FFFF00"/>
          </a:solidFill>
          <a:ln w="57150"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sd="4216602128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solidFill>
                  <a:schemeClr val="tx1"/>
                </a:solidFill>
                <a:latin typeface="Itim" panose="00000500000000000000" pitchFamily="50" charset="-34"/>
                <a:cs typeface="Itim" panose="00000500000000000000" pitchFamily="50" charset="-34"/>
              </a:rPr>
              <a:t>2 </a:t>
            </a:r>
            <a:r>
              <a:rPr lang="th-TH" sz="6600" dirty="0">
                <a:solidFill>
                  <a:schemeClr val="tx1"/>
                </a:solidFill>
                <a:latin typeface="Itim" panose="00000500000000000000" pitchFamily="50" charset="-34"/>
                <a:cs typeface="Itim" panose="00000500000000000000" pitchFamily="50" charset="-34"/>
              </a:rPr>
              <a:t>ส่วน</a:t>
            </a:r>
          </a:p>
        </p:txBody>
      </p:sp>
      <p:sp>
        <p:nvSpPr>
          <p:cNvPr id="5" name="วงรี 4">
            <a:extLst>
              <a:ext uri="{FF2B5EF4-FFF2-40B4-BE49-F238E27FC236}">
                <a16:creationId xmlns:a16="http://schemas.microsoft.com/office/drawing/2014/main" id="{4518A364-2CA1-92C4-6925-C5161D693CA0}"/>
              </a:ext>
            </a:extLst>
          </p:cNvPr>
          <p:cNvSpPr/>
          <p:nvPr/>
        </p:nvSpPr>
        <p:spPr>
          <a:xfrm>
            <a:off x="5031371" y="4523012"/>
            <a:ext cx="3136604" cy="1679944"/>
          </a:xfrm>
          <a:custGeom>
            <a:avLst/>
            <a:gdLst>
              <a:gd name="connsiteX0" fmla="*/ 0 w 3136604"/>
              <a:gd name="connsiteY0" fmla="*/ 839972 h 1679944"/>
              <a:gd name="connsiteX1" fmla="*/ 1568302 w 3136604"/>
              <a:gd name="connsiteY1" fmla="*/ 0 h 1679944"/>
              <a:gd name="connsiteX2" fmla="*/ 3136604 w 3136604"/>
              <a:gd name="connsiteY2" fmla="*/ 839972 h 1679944"/>
              <a:gd name="connsiteX3" fmla="*/ 1568302 w 3136604"/>
              <a:gd name="connsiteY3" fmla="*/ 1679944 h 1679944"/>
              <a:gd name="connsiteX4" fmla="*/ 0 w 3136604"/>
              <a:gd name="connsiteY4" fmla="*/ 839972 h 167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6604" h="1679944" fill="none" extrusionOk="0">
                <a:moveTo>
                  <a:pt x="0" y="839972"/>
                </a:moveTo>
                <a:cubicBezTo>
                  <a:pt x="83945" y="555873"/>
                  <a:pt x="732859" y="24211"/>
                  <a:pt x="1568302" y="0"/>
                </a:cubicBezTo>
                <a:cubicBezTo>
                  <a:pt x="2432588" y="10743"/>
                  <a:pt x="3161125" y="303318"/>
                  <a:pt x="3136604" y="839972"/>
                </a:cubicBezTo>
                <a:cubicBezTo>
                  <a:pt x="2979830" y="1434304"/>
                  <a:pt x="2411246" y="1555540"/>
                  <a:pt x="1568302" y="1679944"/>
                </a:cubicBezTo>
                <a:cubicBezTo>
                  <a:pt x="688463" y="1694274"/>
                  <a:pt x="-22900" y="1288331"/>
                  <a:pt x="0" y="839972"/>
                </a:cubicBezTo>
                <a:close/>
              </a:path>
              <a:path w="3136604" h="1679944" stroke="0" extrusionOk="0">
                <a:moveTo>
                  <a:pt x="0" y="839972"/>
                </a:moveTo>
                <a:cubicBezTo>
                  <a:pt x="-71219" y="363516"/>
                  <a:pt x="775765" y="-106814"/>
                  <a:pt x="1568302" y="0"/>
                </a:cubicBezTo>
                <a:cubicBezTo>
                  <a:pt x="2453498" y="-76563"/>
                  <a:pt x="3028415" y="421725"/>
                  <a:pt x="3136604" y="839972"/>
                </a:cubicBezTo>
                <a:cubicBezTo>
                  <a:pt x="3337637" y="1324862"/>
                  <a:pt x="2599782" y="1621861"/>
                  <a:pt x="1568302" y="1679944"/>
                </a:cubicBezTo>
                <a:cubicBezTo>
                  <a:pt x="698645" y="1669239"/>
                  <a:pt x="38230" y="1351050"/>
                  <a:pt x="0" y="839972"/>
                </a:cubicBezTo>
                <a:close/>
              </a:path>
            </a:pathLst>
          </a:custGeom>
          <a:solidFill>
            <a:srgbClr val="FFFF00"/>
          </a:solidFill>
          <a:ln w="57150"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sd="4216602128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solidFill>
                  <a:schemeClr val="tx1"/>
                </a:solidFill>
                <a:latin typeface="Itim" panose="00000500000000000000" pitchFamily="50" charset="-34"/>
                <a:cs typeface="Itim" panose="00000500000000000000" pitchFamily="50" charset="-34"/>
              </a:rPr>
              <a:t>3 </a:t>
            </a:r>
            <a:r>
              <a:rPr lang="th-TH" sz="6600" dirty="0">
                <a:solidFill>
                  <a:schemeClr val="tx1"/>
                </a:solidFill>
                <a:latin typeface="Itim" panose="00000500000000000000" pitchFamily="50" charset="-34"/>
                <a:cs typeface="Itim" panose="00000500000000000000" pitchFamily="50" charset="-34"/>
              </a:rPr>
              <a:t>ส่วน</a:t>
            </a:r>
          </a:p>
        </p:txBody>
      </p:sp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BFE6863B-966B-9FF6-1848-4A7D06B398D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5577" y="4643324"/>
            <a:ext cx="1720304" cy="1720304"/>
          </a:xfrm>
          <a:prstGeom prst="rect">
            <a:avLst/>
          </a:prstGeom>
        </p:spPr>
      </p:pic>
      <p:pic>
        <p:nvPicPr>
          <p:cNvPr id="9" name="รูปภาพ 8">
            <a:extLst>
              <a:ext uri="{FF2B5EF4-FFF2-40B4-BE49-F238E27FC236}">
                <a16:creationId xmlns:a16="http://schemas.microsoft.com/office/drawing/2014/main" id="{2BA5DC55-466E-9CB0-8724-D3A8717353F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7643" b="95064" l="4453" r="97969">
                        <a14:foregroundMark x1="15000" y1="56449" x2="53516" y2="58678"/>
                        <a14:foregroundMark x1="53516" y1="58678" x2="86484" y2="17675"/>
                        <a14:foregroundMark x1="11563" y1="49920" x2="4609" y2="49920"/>
                        <a14:foregroundMark x1="34609" y1="83997" x2="36328" y2="95143"/>
                        <a14:foregroundMark x1="82969" y1="10589" x2="97969" y2="76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0267" y="4784270"/>
            <a:ext cx="1845258" cy="181066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17" name="รูปภาพ 16">
            <a:extLst>
              <a:ext uri="{FF2B5EF4-FFF2-40B4-BE49-F238E27FC236}">
                <a16:creationId xmlns:a16="http://schemas.microsoft.com/office/drawing/2014/main" id="{3EDA1E53-78EC-EAC5-EF88-A247B66DB9B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1"/>
          <a:stretch/>
        </p:blipFill>
        <p:spPr>
          <a:xfrm>
            <a:off x="8371986" y="2571662"/>
            <a:ext cx="3820013" cy="402281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"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2000"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82F426C5-069E-16D6-E18A-899C6F69B90A}"/>
              </a:ext>
            </a:extLst>
          </p:cNvPr>
          <p:cNvGrpSpPr/>
          <p:nvPr/>
        </p:nvGrpSpPr>
        <p:grpSpPr>
          <a:xfrm>
            <a:off x="1052623" y="1168400"/>
            <a:ext cx="8165805" cy="2796363"/>
            <a:chOff x="1754372" y="1084521"/>
            <a:chExt cx="8846288" cy="2796363"/>
          </a:xfrm>
        </p:grpSpPr>
        <p:sp>
          <p:nvSpPr>
            <p:cNvPr id="2" name="สี่เหลี่ยมผืนผ้า: มุมมน 1">
              <a:extLst>
                <a:ext uri="{FF2B5EF4-FFF2-40B4-BE49-F238E27FC236}">
                  <a16:creationId xmlns:a16="http://schemas.microsoft.com/office/drawing/2014/main" id="{D6101353-67D5-9F83-200E-3AB480B0C471}"/>
                </a:ext>
              </a:extLst>
            </p:cNvPr>
            <p:cNvSpPr/>
            <p:nvPr/>
          </p:nvSpPr>
          <p:spPr>
            <a:xfrm>
              <a:off x="1754372" y="1084521"/>
              <a:ext cx="8846288" cy="2796363"/>
            </a:xfrm>
            <a:prstGeom prst="roundRect">
              <a:avLst>
                <a:gd name="adj" fmla="val 36439"/>
              </a:avLst>
            </a:prstGeom>
            <a:solidFill>
              <a:srgbClr val="FFEC8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2" name="สี่เหลี่ยมผืนผ้า: มุมมน 11">
              <a:extLst>
                <a:ext uri="{FF2B5EF4-FFF2-40B4-BE49-F238E27FC236}">
                  <a16:creationId xmlns:a16="http://schemas.microsoft.com/office/drawing/2014/main" id="{0755840C-71C1-4660-9F73-6A01EB899B19}"/>
                </a:ext>
              </a:extLst>
            </p:cNvPr>
            <p:cNvSpPr/>
            <p:nvPr/>
          </p:nvSpPr>
          <p:spPr>
            <a:xfrm>
              <a:off x="2147130" y="1270645"/>
              <a:ext cx="8060771" cy="2424113"/>
            </a:xfrm>
            <a:custGeom>
              <a:avLst/>
              <a:gdLst>
                <a:gd name="connsiteX0" fmla="*/ 0 w 8060771"/>
                <a:gd name="connsiteY0" fmla="*/ 810720 h 2424113"/>
                <a:gd name="connsiteX1" fmla="*/ 810720 w 8060771"/>
                <a:gd name="connsiteY1" fmla="*/ 0 h 2424113"/>
                <a:gd name="connsiteX2" fmla="*/ 1390260 w 8060771"/>
                <a:gd name="connsiteY2" fmla="*/ 0 h 2424113"/>
                <a:gd name="connsiteX3" fmla="*/ 1905406 w 8060771"/>
                <a:gd name="connsiteY3" fmla="*/ 0 h 2424113"/>
                <a:gd name="connsiteX4" fmla="*/ 2549339 w 8060771"/>
                <a:gd name="connsiteY4" fmla="*/ 0 h 2424113"/>
                <a:gd name="connsiteX5" fmla="*/ 3322059 w 8060771"/>
                <a:gd name="connsiteY5" fmla="*/ 0 h 2424113"/>
                <a:gd name="connsiteX6" fmla="*/ 4094779 w 8060771"/>
                <a:gd name="connsiteY6" fmla="*/ 0 h 2424113"/>
                <a:gd name="connsiteX7" fmla="*/ 4609925 w 8060771"/>
                <a:gd name="connsiteY7" fmla="*/ 0 h 2424113"/>
                <a:gd name="connsiteX8" fmla="*/ 5382645 w 8060771"/>
                <a:gd name="connsiteY8" fmla="*/ 0 h 2424113"/>
                <a:gd name="connsiteX9" fmla="*/ 5833398 w 8060771"/>
                <a:gd name="connsiteY9" fmla="*/ 0 h 2424113"/>
                <a:gd name="connsiteX10" fmla="*/ 6606118 w 8060771"/>
                <a:gd name="connsiteY10" fmla="*/ 0 h 2424113"/>
                <a:gd name="connsiteX11" fmla="*/ 7250051 w 8060771"/>
                <a:gd name="connsiteY11" fmla="*/ 0 h 2424113"/>
                <a:gd name="connsiteX12" fmla="*/ 8060771 w 8060771"/>
                <a:gd name="connsiteY12" fmla="*/ 810720 h 2424113"/>
                <a:gd name="connsiteX13" fmla="*/ 8060771 w 8060771"/>
                <a:gd name="connsiteY13" fmla="*/ 1187976 h 2424113"/>
                <a:gd name="connsiteX14" fmla="*/ 8060771 w 8060771"/>
                <a:gd name="connsiteY14" fmla="*/ 1613393 h 2424113"/>
                <a:gd name="connsiteX15" fmla="*/ 7250051 w 8060771"/>
                <a:gd name="connsiteY15" fmla="*/ 2424113 h 2424113"/>
                <a:gd name="connsiteX16" fmla="*/ 6606118 w 8060771"/>
                <a:gd name="connsiteY16" fmla="*/ 2424113 h 2424113"/>
                <a:gd name="connsiteX17" fmla="*/ 6090971 w 8060771"/>
                <a:gd name="connsiteY17" fmla="*/ 2424113 h 2424113"/>
                <a:gd name="connsiteX18" fmla="*/ 5575825 w 8060771"/>
                <a:gd name="connsiteY18" fmla="*/ 2424113 h 2424113"/>
                <a:gd name="connsiteX19" fmla="*/ 4867499 w 8060771"/>
                <a:gd name="connsiteY19" fmla="*/ 2424113 h 2424113"/>
                <a:gd name="connsiteX20" fmla="*/ 4352352 w 8060771"/>
                <a:gd name="connsiteY20" fmla="*/ 2424113 h 2424113"/>
                <a:gd name="connsiteX21" fmla="*/ 3772812 w 8060771"/>
                <a:gd name="connsiteY21" fmla="*/ 2424113 h 2424113"/>
                <a:gd name="connsiteX22" fmla="*/ 3193272 w 8060771"/>
                <a:gd name="connsiteY22" fmla="*/ 2424113 h 2424113"/>
                <a:gd name="connsiteX23" fmla="*/ 2678126 w 8060771"/>
                <a:gd name="connsiteY23" fmla="*/ 2424113 h 2424113"/>
                <a:gd name="connsiteX24" fmla="*/ 2227373 w 8060771"/>
                <a:gd name="connsiteY24" fmla="*/ 2424113 h 2424113"/>
                <a:gd name="connsiteX25" fmla="*/ 1583440 w 8060771"/>
                <a:gd name="connsiteY25" fmla="*/ 2424113 h 2424113"/>
                <a:gd name="connsiteX26" fmla="*/ 810720 w 8060771"/>
                <a:gd name="connsiteY26" fmla="*/ 2424113 h 2424113"/>
                <a:gd name="connsiteX27" fmla="*/ 0 w 8060771"/>
                <a:gd name="connsiteY27" fmla="*/ 1613393 h 2424113"/>
                <a:gd name="connsiteX28" fmla="*/ 0 w 8060771"/>
                <a:gd name="connsiteY28" fmla="*/ 1236137 h 2424113"/>
                <a:gd name="connsiteX29" fmla="*/ 0 w 8060771"/>
                <a:gd name="connsiteY29" fmla="*/ 810720 h 2424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8060771" h="2424113" fill="none" extrusionOk="0">
                  <a:moveTo>
                    <a:pt x="0" y="810720"/>
                  </a:moveTo>
                  <a:cubicBezTo>
                    <a:pt x="76166" y="424137"/>
                    <a:pt x="323066" y="66219"/>
                    <a:pt x="810720" y="0"/>
                  </a:cubicBezTo>
                  <a:cubicBezTo>
                    <a:pt x="1067396" y="5255"/>
                    <a:pt x="1105042" y="-17203"/>
                    <a:pt x="1390260" y="0"/>
                  </a:cubicBezTo>
                  <a:cubicBezTo>
                    <a:pt x="1675478" y="17203"/>
                    <a:pt x="1649436" y="-7248"/>
                    <a:pt x="1905406" y="0"/>
                  </a:cubicBezTo>
                  <a:cubicBezTo>
                    <a:pt x="2161376" y="7248"/>
                    <a:pt x="2353063" y="14237"/>
                    <a:pt x="2549339" y="0"/>
                  </a:cubicBezTo>
                  <a:cubicBezTo>
                    <a:pt x="2745615" y="-14237"/>
                    <a:pt x="2952195" y="29856"/>
                    <a:pt x="3322059" y="0"/>
                  </a:cubicBezTo>
                  <a:cubicBezTo>
                    <a:pt x="3691923" y="-29856"/>
                    <a:pt x="3800119" y="-11716"/>
                    <a:pt x="4094779" y="0"/>
                  </a:cubicBezTo>
                  <a:cubicBezTo>
                    <a:pt x="4389439" y="11716"/>
                    <a:pt x="4371711" y="1754"/>
                    <a:pt x="4609925" y="0"/>
                  </a:cubicBezTo>
                  <a:cubicBezTo>
                    <a:pt x="4848139" y="-1754"/>
                    <a:pt x="5076095" y="10284"/>
                    <a:pt x="5382645" y="0"/>
                  </a:cubicBezTo>
                  <a:cubicBezTo>
                    <a:pt x="5689195" y="-10284"/>
                    <a:pt x="5719005" y="-22282"/>
                    <a:pt x="5833398" y="0"/>
                  </a:cubicBezTo>
                  <a:cubicBezTo>
                    <a:pt x="5947791" y="22282"/>
                    <a:pt x="6399553" y="-3332"/>
                    <a:pt x="6606118" y="0"/>
                  </a:cubicBezTo>
                  <a:cubicBezTo>
                    <a:pt x="6812683" y="3332"/>
                    <a:pt x="6941828" y="4717"/>
                    <a:pt x="7250051" y="0"/>
                  </a:cubicBezTo>
                  <a:cubicBezTo>
                    <a:pt x="7688772" y="-37439"/>
                    <a:pt x="8096639" y="375148"/>
                    <a:pt x="8060771" y="810720"/>
                  </a:cubicBezTo>
                  <a:cubicBezTo>
                    <a:pt x="8076833" y="910224"/>
                    <a:pt x="8053402" y="1003056"/>
                    <a:pt x="8060771" y="1187976"/>
                  </a:cubicBezTo>
                  <a:cubicBezTo>
                    <a:pt x="8068140" y="1372896"/>
                    <a:pt x="8062623" y="1484563"/>
                    <a:pt x="8060771" y="1613393"/>
                  </a:cubicBezTo>
                  <a:cubicBezTo>
                    <a:pt x="8058981" y="2151652"/>
                    <a:pt x="7662024" y="2348318"/>
                    <a:pt x="7250051" y="2424113"/>
                  </a:cubicBezTo>
                  <a:cubicBezTo>
                    <a:pt x="6952095" y="2392649"/>
                    <a:pt x="6735702" y="2426485"/>
                    <a:pt x="6606118" y="2424113"/>
                  </a:cubicBezTo>
                  <a:cubicBezTo>
                    <a:pt x="6476534" y="2421741"/>
                    <a:pt x="6260706" y="2416712"/>
                    <a:pt x="6090971" y="2424113"/>
                  </a:cubicBezTo>
                  <a:cubicBezTo>
                    <a:pt x="5921236" y="2431514"/>
                    <a:pt x="5735920" y="2417005"/>
                    <a:pt x="5575825" y="2424113"/>
                  </a:cubicBezTo>
                  <a:cubicBezTo>
                    <a:pt x="5415730" y="2431221"/>
                    <a:pt x="5111398" y="2425956"/>
                    <a:pt x="4867499" y="2424113"/>
                  </a:cubicBezTo>
                  <a:cubicBezTo>
                    <a:pt x="4623600" y="2422270"/>
                    <a:pt x="4496112" y="2414076"/>
                    <a:pt x="4352352" y="2424113"/>
                  </a:cubicBezTo>
                  <a:cubicBezTo>
                    <a:pt x="4208592" y="2434150"/>
                    <a:pt x="4025173" y="2411542"/>
                    <a:pt x="3772812" y="2424113"/>
                  </a:cubicBezTo>
                  <a:cubicBezTo>
                    <a:pt x="3520451" y="2436684"/>
                    <a:pt x="3454330" y="2406560"/>
                    <a:pt x="3193272" y="2424113"/>
                  </a:cubicBezTo>
                  <a:cubicBezTo>
                    <a:pt x="2932214" y="2441666"/>
                    <a:pt x="2788436" y="2407302"/>
                    <a:pt x="2678126" y="2424113"/>
                  </a:cubicBezTo>
                  <a:cubicBezTo>
                    <a:pt x="2567816" y="2440924"/>
                    <a:pt x="2405918" y="2439166"/>
                    <a:pt x="2227373" y="2424113"/>
                  </a:cubicBezTo>
                  <a:cubicBezTo>
                    <a:pt x="2048828" y="2409060"/>
                    <a:pt x="1718118" y="2456229"/>
                    <a:pt x="1583440" y="2424113"/>
                  </a:cubicBezTo>
                  <a:cubicBezTo>
                    <a:pt x="1448762" y="2391997"/>
                    <a:pt x="1134855" y="2437405"/>
                    <a:pt x="810720" y="2424113"/>
                  </a:cubicBezTo>
                  <a:cubicBezTo>
                    <a:pt x="397451" y="2447209"/>
                    <a:pt x="8821" y="2048408"/>
                    <a:pt x="0" y="1613393"/>
                  </a:cubicBezTo>
                  <a:cubicBezTo>
                    <a:pt x="-1687" y="1535213"/>
                    <a:pt x="-15757" y="1322310"/>
                    <a:pt x="0" y="1236137"/>
                  </a:cubicBezTo>
                  <a:cubicBezTo>
                    <a:pt x="15757" y="1149964"/>
                    <a:pt x="7494" y="964912"/>
                    <a:pt x="0" y="810720"/>
                  </a:cubicBezTo>
                  <a:close/>
                </a:path>
                <a:path w="8060771" h="2424113" stroke="0" extrusionOk="0">
                  <a:moveTo>
                    <a:pt x="0" y="810720"/>
                  </a:moveTo>
                  <a:cubicBezTo>
                    <a:pt x="97999" y="327605"/>
                    <a:pt x="395514" y="22192"/>
                    <a:pt x="810720" y="0"/>
                  </a:cubicBezTo>
                  <a:cubicBezTo>
                    <a:pt x="1133410" y="-16329"/>
                    <a:pt x="1293856" y="15280"/>
                    <a:pt x="1519046" y="0"/>
                  </a:cubicBezTo>
                  <a:cubicBezTo>
                    <a:pt x="1744236" y="-15280"/>
                    <a:pt x="1882174" y="-7988"/>
                    <a:pt x="2098586" y="0"/>
                  </a:cubicBezTo>
                  <a:cubicBezTo>
                    <a:pt x="2314998" y="7988"/>
                    <a:pt x="2508093" y="12900"/>
                    <a:pt x="2742519" y="0"/>
                  </a:cubicBezTo>
                  <a:cubicBezTo>
                    <a:pt x="2976945" y="-12900"/>
                    <a:pt x="2975400" y="-3953"/>
                    <a:pt x="3193272" y="0"/>
                  </a:cubicBezTo>
                  <a:cubicBezTo>
                    <a:pt x="3411144" y="3953"/>
                    <a:pt x="3646868" y="14806"/>
                    <a:pt x="3772812" y="0"/>
                  </a:cubicBezTo>
                  <a:cubicBezTo>
                    <a:pt x="3898756" y="-14806"/>
                    <a:pt x="4144949" y="-6616"/>
                    <a:pt x="4287959" y="0"/>
                  </a:cubicBezTo>
                  <a:cubicBezTo>
                    <a:pt x="4430969" y="6616"/>
                    <a:pt x="4662280" y="-6205"/>
                    <a:pt x="4931892" y="0"/>
                  </a:cubicBezTo>
                  <a:cubicBezTo>
                    <a:pt x="5201504" y="6205"/>
                    <a:pt x="5286938" y="21445"/>
                    <a:pt x="5447038" y="0"/>
                  </a:cubicBezTo>
                  <a:cubicBezTo>
                    <a:pt x="5607138" y="-21445"/>
                    <a:pt x="5944737" y="-2887"/>
                    <a:pt x="6090971" y="0"/>
                  </a:cubicBezTo>
                  <a:cubicBezTo>
                    <a:pt x="6237205" y="2887"/>
                    <a:pt x="6976980" y="25001"/>
                    <a:pt x="7250051" y="0"/>
                  </a:cubicBezTo>
                  <a:cubicBezTo>
                    <a:pt x="7656750" y="57976"/>
                    <a:pt x="8018720" y="459500"/>
                    <a:pt x="8060771" y="810720"/>
                  </a:cubicBezTo>
                  <a:cubicBezTo>
                    <a:pt x="8047408" y="921999"/>
                    <a:pt x="8072512" y="1058416"/>
                    <a:pt x="8060771" y="1187976"/>
                  </a:cubicBezTo>
                  <a:cubicBezTo>
                    <a:pt x="8049030" y="1317536"/>
                    <a:pt x="8042231" y="1456007"/>
                    <a:pt x="8060771" y="1613393"/>
                  </a:cubicBezTo>
                  <a:cubicBezTo>
                    <a:pt x="8083464" y="2049362"/>
                    <a:pt x="7761446" y="2444238"/>
                    <a:pt x="7250051" y="2424113"/>
                  </a:cubicBezTo>
                  <a:cubicBezTo>
                    <a:pt x="7105453" y="2447136"/>
                    <a:pt x="6857788" y="2398773"/>
                    <a:pt x="6734905" y="2424113"/>
                  </a:cubicBezTo>
                  <a:cubicBezTo>
                    <a:pt x="6612022" y="2449453"/>
                    <a:pt x="6430622" y="2402073"/>
                    <a:pt x="6155365" y="2424113"/>
                  </a:cubicBezTo>
                  <a:cubicBezTo>
                    <a:pt x="5880108" y="2446153"/>
                    <a:pt x="5802799" y="2433836"/>
                    <a:pt x="5704612" y="2424113"/>
                  </a:cubicBezTo>
                  <a:cubicBezTo>
                    <a:pt x="5606425" y="2414390"/>
                    <a:pt x="5115118" y="2420216"/>
                    <a:pt x="4931892" y="2424113"/>
                  </a:cubicBezTo>
                  <a:cubicBezTo>
                    <a:pt x="4748666" y="2428010"/>
                    <a:pt x="4535147" y="2426519"/>
                    <a:pt x="4223565" y="2424113"/>
                  </a:cubicBezTo>
                  <a:cubicBezTo>
                    <a:pt x="3911983" y="2421707"/>
                    <a:pt x="3874179" y="2443283"/>
                    <a:pt x="3772812" y="2424113"/>
                  </a:cubicBezTo>
                  <a:cubicBezTo>
                    <a:pt x="3671445" y="2404943"/>
                    <a:pt x="3412724" y="2414286"/>
                    <a:pt x="3064486" y="2424113"/>
                  </a:cubicBezTo>
                  <a:cubicBezTo>
                    <a:pt x="2716248" y="2433940"/>
                    <a:pt x="2802648" y="2408048"/>
                    <a:pt x="2549339" y="2424113"/>
                  </a:cubicBezTo>
                  <a:cubicBezTo>
                    <a:pt x="2296030" y="2440178"/>
                    <a:pt x="2307969" y="2446299"/>
                    <a:pt x="2098586" y="2424113"/>
                  </a:cubicBezTo>
                  <a:cubicBezTo>
                    <a:pt x="1889203" y="2401927"/>
                    <a:pt x="1656429" y="2409347"/>
                    <a:pt x="1390260" y="2424113"/>
                  </a:cubicBezTo>
                  <a:cubicBezTo>
                    <a:pt x="1124091" y="2438879"/>
                    <a:pt x="999401" y="2446251"/>
                    <a:pt x="810720" y="2424113"/>
                  </a:cubicBezTo>
                  <a:cubicBezTo>
                    <a:pt x="359409" y="2476190"/>
                    <a:pt x="-1806" y="1972314"/>
                    <a:pt x="0" y="1613393"/>
                  </a:cubicBezTo>
                  <a:cubicBezTo>
                    <a:pt x="19152" y="1536279"/>
                    <a:pt x="-13809" y="1409561"/>
                    <a:pt x="0" y="1228110"/>
                  </a:cubicBezTo>
                  <a:cubicBezTo>
                    <a:pt x="13809" y="1046659"/>
                    <a:pt x="-8129" y="923608"/>
                    <a:pt x="0" y="810720"/>
                  </a:cubicBezTo>
                  <a:close/>
                </a:path>
              </a:pathLst>
            </a:custGeom>
            <a:solidFill>
              <a:schemeClr val="bg1">
                <a:alpha val="78000"/>
              </a:schemeClr>
            </a:solidFill>
            <a:ln w="38100"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2400328011">
                    <a:prstGeom prst="roundRect">
                      <a:avLst>
                        <a:gd name="adj" fmla="val 33444"/>
                      </a:avLst>
                    </a:prstGeom>
                    <ask:type>
                      <ask:lineSketchFreehand/>
                    </ask:type>
                  </ask:lineSketchStyleProps>
                </a:ext>
              </a:extLst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6000" dirty="0">
                  <a:solidFill>
                    <a:schemeClr val="tx1"/>
                  </a:solidFill>
                  <a:latin typeface="Itim" panose="00000500000000000000" pitchFamily="50" charset="-34"/>
                  <a:cs typeface="Itim" panose="00000500000000000000" pitchFamily="50" charset="-34"/>
                </a:rPr>
                <a:t>กระต่ายหมายจันทร์</a:t>
              </a:r>
            </a:p>
          </p:txBody>
        </p:sp>
      </p:grpSp>
      <p:pic>
        <p:nvPicPr>
          <p:cNvPr id="10" name="รูปภาพ 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4E9FF2A-6DCD-49F0-B34D-26E4459B04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8950" y="263525"/>
            <a:ext cx="814388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รูปภาพ 4">
            <a:hlinkClick r:id="rId6" action="ppaction://hlinksldjump">
              <a:snd r:embed="rId7" name="click.wav"/>
            </a:hlinkClick>
            <a:extLst>
              <a:ext uri="{FF2B5EF4-FFF2-40B4-BE49-F238E27FC236}">
                <a16:creationId xmlns:a16="http://schemas.microsoft.com/office/drawing/2014/main" id="{EF50EDF6-5EDA-479F-A7E2-23BDE23CC6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3338" y="263525"/>
            <a:ext cx="814387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วงรี 3">
            <a:extLst>
              <a:ext uri="{FF2B5EF4-FFF2-40B4-BE49-F238E27FC236}">
                <a16:creationId xmlns:a16="http://schemas.microsoft.com/office/drawing/2014/main" id="{5DF2CF30-2004-44D6-AA3F-DA95A42A0503}"/>
              </a:ext>
            </a:extLst>
          </p:cNvPr>
          <p:cNvSpPr/>
          <p:nvPr/>
        </p:nvSpPr>
        <p:spPr>
          <a:xfrm>
            <a:off x="1329070" y="4502832"/>
            <a:ext cx="3136604" cy="1679944"/>
          </a:xfrm>
          <a:custGeom>
            <a:avLst/>
            <a:gdLst>
              <a:gd name="connsiteX0" fmla="*/ 0 w 3136604"/>
              <a:gd name="connsiteY0" fmla="*/ 839972 h 1679944"/>
              <a:gd name="connsiteX1" fmla="*/ 1568302 w 3136604"/>
              <a:gd name="connsiteY1" fmla="*/ 0 h 1679944"/>
              <a:gd name="connsiteX2" fmla="*/ 3136604 w 3136604"/>
              <a:gd name="connsiteY2" fmla="*/ 839972 h 1679944"/>
              <a:gd name="connsiteX3" fmla="*/ 1568302 w 3136604"/>
              <a:gd name="connsiteY3" fmla="*/ 1679944 h 1679944"/>
              <a:gd name="connsiteX4" fmla="*/ 0 w 3136604"/>
              <a:gd name="connsiteY4" fmla="*/ 839972 h 167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6604" h="1679944" fill="none" extrusionOk="0">
                <a:moveTo>
                  <a:pt x="0" y="839972"/>
                </a:moveTo>
                <a:cubicBezTo>
                  <a:pt x="83945" y="555873"/>
                  <a:pt x="732859" y="24211"/>
                  <a:pt x="1568302" y="0"/>
                </a:cubicBezTo>
                <a:cubicBezTo>
                  <a:pt x="2432588" y="10743"/>
                  <a:pt x="3161125" y="303318"/>
                  <a:pt x="3136604" y="839972"/>
                </a:cubicBezTo>
                <a:cubicBezTo>
                  <a:pt x="2979830" y="1434304"/>
                  <a:pt x="2411246" y="1555540"/>
                  <a:pt x="1568302" y="1679944"/>
                </a:cubicBezTo>
                <a:cubicBezTo>
                  <a:pt x="688463" y="1694274"/>
                  <a:pt x="-22900" y="1288331"/>
                  <a:pt x="0" y="839972"/>
                </a:cubicBezTo>
                <a:close/>
              </a:path>
              <a:path w="3136604" h="1679944" stroke="0" extrusionOk="0">
                <a:moveTo>
                  <a:pt x="0" y="839972"/>
                </a:moveTo>
                <a:cubicBezTo>
                  <a:pt x="-71219" y="363516"/>
                  <a:pt x="775765" y="-106814"/>
                  <a:pt x="1568302" y="0"/>
                </a:cubicBezTo>
                <a:cubicBezTo>
                  <a:pt x="2453498" y="-76563"/>
                  <a:pt x="3028415" y="421725"/>
                  <a:pt x="3136604" y="839972"/>
                </a:cubicBezTo>
                <a:cubicBezTo>
                  <a:pt x="3337637" y="1324862"/>
                  <a:pt x="2599782" y="1621861"/>
                  <a:pt x="1568302" y="1679944"/>
                </a:cubicBezTo>
                <a:cubicBezTo>
                  <a:pt x="698645" y="1669239"/>
                  <a:pt x="38230" y="1351050"/>
                  <a:pt x="0" y="839972"/>
                </a:cubicBezTo>
                <a:close/>
              </a:path>
            </a:pathLst>
          </a:custGeom>
          <a:solidFill>
            <a:srgbClr val="FFFF00"/>
          </a:solidFill>
          <a:ln w="57150"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sd="4216602128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solidFill>
                  <a:schemeClr val="tx1"/>
                </a:solidFill>
                <a:latin typeface="Itim" panose="00000500000000000000" pitchFamily="50" charset="-34"/>
                <a:cs typeface="Itim" panose="00000500000000000000" pitchFamily="50" charset="-34"/>
              </a:rPr>
              <a:t>2 </a:t>
            </a:r>
            <a:r>
              <a:rPr lang="th-TH" sz="6600" dirty="0">
                <a:solidFill>
                  <a:schemeClr val="tx1"/>
                </a:solidFill>
                <a:latin typeface="Itim" panose="00000500000000000000" pitchFamily="50" charset="-34"/>
                <a:cs typeface="Itim" panose="00000500000000000000" pitchFamily="50" charset="-34"/>
              </a:rPr>
              <a:t>ส่วน</a:t>
            </a:r>
          </a:p>
        </p:txBody>
      </p:sp>
      <p:sp>
        <p:nvSpPr>
          <p:cNvPr id="5" name="วงรี 4">
            <a:extLst>
              <a:ext uri="{FF2B5EF4-FFF2-40B4-BE49-F238E27FC236}">
                <a16:creationId xmlns:a16="http://schemas.microsoft.com/office/drawing/2014/main" id="{4518A364-2CA1-92C4-6925-C5161D693CA0}"/>
              </a:ext>
            </a:extLst>
          </p:cNvPr>
          <p:cNvSpPr/>
          <p:nvPr/>
        </p:nvSpPr>
        <p:spPr>
          <a:xfrm>
            <a:off x="5031371" y="4523012"/>
            <a:ext cx="3136604" cy="1679944"/>
          </a:xfrm>
          <a:custGeom>
            <a:avLst/>
            <a:gdLst>
              <a:gd name="connsiteX0" fmla="*/ 0 w 3136604"/>
              <a:gd name="connsiteY0" fmla="*/ 839972 h 1679944"/>
              <a:gd name="connsiteX1" fmla="*/ 1568302 w 3136604"/>
              <a:gd name="connsiteY1" fmla="*/ 0 h 1679944"/>
              <a:gd name="connsiteX2" fmla="*/ 3136604 w 3136604"/>
              <a:gd name="connsiteY2" fmla="*/ 839972 h 1679944"/>
              <a:gd name="connsiteX3" fmla="*/ 1568302 w 3136604"/>
              <a:gd name="connsiteY3" fmla="*/ 1679944 h 1679944"/>
              <a:gd name="connsiteX4" fmla="*/ 0 w 3136604"/>
              <a:gd name="connsiteY4" fmla="*/ 839972 h 167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6604" h="1679944" fill="none" extrusionOk="0">
                <a:moveTo>
                  <a:pt x="0" y="839972"/>
                </a:moveTo>
                <a:cubicBezTo>
                  <a:pt x="83945" y="555873"/>
                  <a:pt x="732859" y="24211"/>
                  <a:pt x="1568302" y="0"/>
                </a:cubicBezTo>
                <a:cubicBezTo>
                  <a:pt x="2432588" y="10743"/>
                  <a:pt x="3161125" y="303318"/>
                  <a:pt x="3136604" y="839972"/>
                </a:cubicBezTo>
                <a:cubicBezTo>
                  <a:pt x="2979830" y="1434304"/>
                  <a:pt x="2411246" y="1555540"/>
                  <a:pt x="1568302" y="1679944"/>
                </a:cubicBezTo>
                <a:cubicBezTo>
                  <a:pt x="688463" y="1694274"/>
                  <a:pt x="-22900" y="1288331"/>
                  <a:pt x="0" y="839972"/>
                </a:cubicBezTo>
                <a:close/>
              </a:path>
              <a:path w="3136604" h="1679944" stroke="0" extrusionOk="0">
                <a:moveTo>
                  <a:pt x="0" y="839972"/>
                </a:moveTo>
                <a:cubicBezTo>
                  <a:pt x="-71219" y="363516"/>
                  <a:pt x="775765" y="-106814"/>
                  <a:pt x="1568302" y="0"/>
                </a:cubicBezTo>
                <a:cubicBezTo>
                  <a:pt x="2453498" y="-76563"/>
                  <a:pt x="3028415" y="421725"/>
                  <a:pt x="3136604" y="839972"/>
                </a:cubicBezTo>
                <a:cubicBezTo>
                  <a:pt x="3337637" y="1324862"/>
                  <a:pt x="2599782" y="1621861"/>
                  <a:pt x="1568302" y="1679944"/>
                </a:cubicBezTo>
                <a:cubicBezTo>
                  <a:pt x="698645" y="1669239"/>
                  <a:pt x="38230" y="1351050"/>
                  <a:pt x="0" y="839972"/>
                </a:cubicBezTo>
                <a:close/>
              </a:path>
            </a:pathLst>
          </a:custGeom>
          <a:solidFill>
            <a:srgbClr val="FFFF00"/>
          </a:solidFill>
          <a:ln w="57150"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sd="4216602128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solidFill>
                  <a:schemeClr val="tx1"/>
                </a:solidFill>
                <a:latin typeface="Itim" panose="00000500000000000000" pitchFamily="50" charset="-34"/>
                <a:cs typeface="Itim" panose="00000500000000000000" pitchFamily="50" charset="-34"/>
              </a:rPr>
              <a:t>3 </a:t>
            </a:r>
            <a:r>
              <a:rPr lang="th-TH" sz="6600" dirty="0">
                <a:solidFill>
                  <a:schemeClr val="tx1"/>
                </a:solidFill>
                <a:latin typeface="Itim" panose="00000500000000000000" pitchFamily="50" charset="-34"/>
                <a:cs typeface="Itim" panose="00000500000000000000" pitchFamily="50" charset="-34"/>
              </a:rPr>
              <a:t>ส่วน</a:t>
            </a:r>
          </a:p>
        </p:txBody>
      </p:sp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BFE6863B-966B-9FF6-1848-4A7D06B398D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5221" y="4643324"/>
            <a:ext cx="1720304" cy="1720304"/>
          </a:xfrm>
          <a:prstGeom prst="rect">
            <a:avLst/>
          </a:prstGeom>
        </p:spPr>
      </p:pic>
      <p:pic>
        <p:nvPicPr>
          <p:cNvPr id="9" name="รูปภาพ 8">
            <a:extLst>
              <a:ext uri="{FF2B5EF4-FFF2-40B4-BE49-F238E27FC236}">
                <a16:creationId xmlns:a16="http://schemas.microsoft.com/office/drawing/2014/main" id="{2BA5DC55-466E-9CB0-8724-D3A8717353F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7643" b="95064" l="4453" r="97969">
                        <a14:foregroundMark x1="15000" y1="56449" x2="53516" y2="58678"/>
                        <a14:foregroundMark x1="53516" y1="58678" x2="86484" y2="17675"/>
                        <a14:foregroundMark x1="11563" y1="49920" x2="4609" y2="49920"/>
                        <a14:foregroundMark x1="34609" y1="83997" x2="36328" y2="95143"/>
                        <a14:foregroundMark x1="82969" y1="10589" x2="97969" y2="76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6420" y="4864666"/>
            <a:ext cx="1845258" cy="181066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8" name="รูปภาพ 7">
            <a:extLst>
              <a:ext uri="{FF2B5EF4-FFF2-40B4-BE49-F238E27FC236}">
                <a16:creationId xmlns:a16="http://schemas.microsoft.com/office/drawing/2014/main" id="{0344E4D0-6E38-27F4-4898-3699F29BA85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22" r="13531"/>
          <a:stretch/>
        </p:blipFill>
        <p:spPr>
          <a:xfrm>
            <a:off x="8827053" y="2318462"/>
            <a:ext cx="3136604" cy="4119127"/>
          </a:xfrm>
          <a:prstGeom prst="rect">
            <a:avLst/>
          </a:prstGeom>
        </p:spPr>
      </p:pic>
      <p:pic>
        <p:nvPicPr>
          <p:cNvPr id="6" name="รูปภาพ 5">
            <a:hlinkClick r:id="rId13" action="ppaction://hlinksldjump">
              <a:snd r:embed="rId7" name="click.wav"/>
            </a:hlinkClick>
            <a:extLst>
              <a:ext uri="{FF2B5EF4-FFF2-40B4-BE49-F238E27FC236}">
                <a16:creationId xmlns:a16="http://schemas.microsoft.com/office/drawing/2014/main" id="{20A731D4-D7D6-91C9-1392-1FB90FC77C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7725" y="263525"/>
            <a:ext cx="814388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286981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1000"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82F426C5-069E-16D6-E18A-899C6F69B90A}"/>
              </a:ext>
            </a:extLst>
          </p:cNvPr>
          <p:cNvGrpSpPr/>
          <p:nvPr/>
        </p:nvGrpSpPr>
        <p:grpSpPr>
          <a:xfrm>
            <a:off x="1052623" y="1168400"/>
            <a:ext cx="8165805" cy="2796363"/>
            <a:chOff x="1754372" y="1084521"/>
            <a:chExt cx="8846288" cy="2796363"/>
          </a:xfrm>
        </p:grpSpPr>
        <p:sp>
          <p:nvSpPr>
            <p:cNvPr id="2" name="สี่เหลี่ยมผืนผ้า: มุมมน 1">
              <a:extLst>
                <a:ext uri="{FF2B5EF4-FFF2-40B4-BE49-F238E27FC236}">
                  <a16:creationId xmlns:a16="http://schemas.microsoft.com/office/drawing/2014/main" id="{D6101353-67D5-9F83-200E-3AB480B0C471}"/>
                </a:ext>
              </a:extLst>
            </p:cNvPr>
            <p:cNvSpPr/>
            <p:nvPr/>
          </p:nvSpPr>
          <p:spPr>
            <a:xfrm>
              <a:off x="1754372" y="1084521"/>
              <a:ext cx="8846288" cy="2796363"/>
            </a:xfrm>
            <a:prstGeom prst="roundRect">
              <a:avLst>
                <a:gd name="adj" fmla="val 36439"/>
              </a:avLst>
            </a:prstGeom>
            <a:solidFill>
              <a:srgbClr val="FFEC8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2" name="สี่เหลี่ยมผืนผ้า: มุมมน 11">
              <a:extLst>
                <a:ext uri="{FF2B5EF4-FFF2-40B4-BE49-F238E27FC236}">
                  <a16:creationId xmlns:a16="http://schemas.microsoft.com/office/drawing/2014/main" id="{0755840C-71C1-4660-9F73-6A01EB899B19}"/>
                </a:ext>
              </a:extLst>
            </p:cNvPr>
            <p:cNvSpPr/>
            <p:nvPr/>
          </p:nvSpPr>
          <p:spPr>
            <a:xfrm>
              <a:off x="2147130" y="1270645"/>
              <a:ext cx="8060771" cy="2424113"/>
            </a:xfrm>
            <a:custGeom>
              <a:avLst/>
              <a:gdLst>
                <a:gd name="connsiteX0" fmla="*/ 0 w 8060771"/>
                <a:gd name="connsiteY0" fmla="*/ 810720 h 2424113"/>
                <a:gd name="connsiteX1" fmla="*/ 810720 w 8060771"/>
                <a:gd name="connsiteY1" fmla="*/ 0 h 2424113"/>
                <a:gd name="connsiteX2" fmla="*/ 1390260 w 8060771"/>
                <a:gd name="connsiteY2" fmla="*/ 0 h 2424113"/>
                <a:gd name="connsiteX3" fmla="*/ 1905406 w 8060771"/>
                <a:gd name="connsiteY3" fmla="*/ 0 h 2424113"/>
                <a:gd name="connsiteX4" fmla="*/ 2549339 w 8060771"/>
                <a:gd name="connsiteY4" fmla="*/ 0 h 2424113"/>
                <a:gd name="connsiteX5" fmla="*/ 3322059 w 8060771"/>
                <a:gd name="connsiteY5" fmla="*/ 0 h 2424113"/>
                <a:gd name="connsiteX6" fmla="*/ 4094779 w 8060771"/>
                <a:gd name="connsiteY6" fmla="*/ 0 h 2424113"/>
                <a:gd name="connsiteX7" fmla="*/ 4609925 w 8060771"/>
                <a:gd name="connsiteY7" fmla="*/ 0 h 2424113"/>
                <a:gd name="connsiteX8" fmla="*/ 5382645 w 8060771"/>
                <a:gd name="connsiteY8" fmla="*/ 0 h 2424113"/>
                <a:gd name="connsiteX9" fmla="*/ 5833398 w 8060771"/>
                <a:gd name="connsiteY9" fmla="*/ 0 h 2424113"/>
                <a:gd name="connsiteX10" fmla="*/ 6606118 w 8060771"/>
                <a:gd name="connsiteY10" fmla="*/ 0 h 2424113"/>
                <a:gd name="connsiteX11" fmla="*/ 7250051 w 8060771"/>
                <a:gd name="connsiteY11" fmla="*/ 0 h 2424113"/>
                <a:gd name="connsiteX12" fmla="*/ 8060771 w 8060771"/>
                <a:gd name="connsiteY12" fmla="*/ 810720 h 2424113"/>
                <a:gd name="connsiteX13" fmla="*/ 8060771 w 8060771"/>
                <a:gd name="connsiteY13" fmla="*/ 1187976 h 2424113"/>
                <a:gd name="connsiteX14" fmla="*/ 8060771 w 8060771"/>
                <a:gd name="connsiteY14" fmla="*/ 1613393 h 2424113"/>
                <a:gd name="connsiteX15" fmla="*/ 7250051 w 8060771"/>
                <a:gd name="connsiteY15" fmla="*/ 2424113 h 2424113"/>
                <a:gd name="connsiteX16" fmla="*/ 6606118 w 8060771"/>
                <a:gd name="connsiteY16" fmla="*/ 2424113 h 2424113"/>
                <a:gd name="connsiteX17" fmla="*/ 6090971 w 8060771"/>
                <a:gd name="connsiteY17" fmla="*/ 2424113 h 2424113"/>
                <a:gd name="connsiteX18" fmla="*/ 5575825 w 8060771"/>
                <a:gd name="connsiteY18" fmla="*/ 2424113 h 2424113"/>
                <a:gd name="connsiteX19" fmla="*/ 4867499 w 8060771"/>
                <a:gd name="connsiteY19" fmla="*/ 2424113 h 2424113"/>
                <a:gd name="connsiteX20" fmla="*/ 4352352 w 8060771"/>
                <a:gd name="connsiteY20" fmla="*/ 2424113 h 2424113"/>
                <a:gd name="connsiteX21" fmla="*/ 3772812 w 8060771"/>
                <a:gd name="connsiteY21" fmla="*/ 2424113 h 2424113"/>
                <a:gd name="connsiteX22" fmla="*/ 3193272 w 8060771"/>
                <a:gd name="connsiteY22" fmla="*/ 2424113 h 2424113"/>
                <a:gd name="connsiteX23" fmla="*/ 2678126 w 8060771"/>
                <a:gd name="connsiteY23" fmla="*/ 2424113 h 2424113"/>
                <a:gd name="connsiteX24" fmla="*/ 2227373 w 8060771"/>
                <a:gd name="connsiteY24" fmla="*/ 2424113 h 2424113"/>
                <a:gd name="connsiteX25" fmla="*/ 1583440 w 8060771"/>
                <a:gd name="connsiteY25" fmla="*/ 2424113 h 2424113"/>
                <a:gd name="connsiteX26" fmla="*/ 810720 w 8060771"/>
                <a:gd name="connsiteY26" fmla="*/ 2424113 h 2424113"/>
                <a:gd name="connsiteX27" fmla="*/ 0 w 8060771"/>
                <a:gd name="connsiteY27" fmla="*/ 1613393 h 2424113"/>
                <a:gd name="connsiteX28" fmla="*/ 0 w 8060771"/>
                <a:gd name="connsiteY28" fmla="*/ 1236137 h 2424113"/>
                <a:gd name="connsiteX29" fmla="*/ 0 w 8060771"/>
                <a:gd name="connsiteY29" fmla="*/ 810720 h 2424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8060771" h="2424113" fill="none" extrusionOk="0">
                  <a:moveTo>
                    <a:pt x="0" y="810720"/>
                  </a:moveTo>
                  <a:cubicBezTo>
                    <a:pt x="76166" y="424137"/>
                    <a:pt x="323066" y="66219"/>
                    <a:pt x="810720" y="0"/>
                  </a:cubicBezTo>
                  <a:cubicBezTo>
                    <a:pt x="1067396" y="5255"/>
                    <a:pt x="1105042" y="-17203"/>
                    <a:pt x="1390260" y="0"/>
                  </a:cubicBezTo>
                  <a:cubicBezTo>
                    <a:pt x="1675478" y="17203"/>
                    <a:pt x="1649436" y="-7248"/>
                    <a:pt x="1905406" y="0"/>
                  </a:cubicBezTo>
                  <a:cubicBezTo>
                    <a:pt x="2161376" y="7248"/>
                    <a:pt x="2353063" y="14237"/>
                    <a:pt x="2549339" y="0"/>
                  </a:cubicBezTo>
                  <a:cubicBezTo>
                    <a:pt x="2745615" y="-14237"/>
                    <a:pt x="2952195" y="29856"/>
                    <a:pt x="3322059" y="0"/>
                  </a:cubicBezTo>
                  <a:cubicBezTo>
                    <a:pt x="3691923" y="-29856"/>
                    <a:pt x="3800119" y="-11716"/>
                    <a:pt x="4094779" y="0"/>
                  </a:cubicBezTo>
                  <a:cubicBezTo>
                    <a:pt x="4389439" y="11716"/>
                    <a:pt x="4371711" y="1754"/>
                    <a:pt x="4609925" y="0"/>
                  </a:cubicBezTo>
                  <a:cubicBezTo>
                    <a:pt x="4848139" y="-1754"/>
                    <a:pt x="5076095" y="10284"/>
                    <a:pt x="5382645" y="0"/>
                  </a:cubicBezTo>
                  <a:cubicBezTo>
                    <a:pt x="5689195" y="-10284"/>
                    <a:pt x="5719005" y="-22282"/>
                    <a:pt x="5833398" y="0"/>
                  </a:cubicBezTo>
                  <a:cubicBezTo>
                    <a:pt x="5947791" y="22282"/>
                    <a:pt x="6399553" y="-3332"/>
                    <a:pt x="6606118" y="0"/>
                  </a:cubicBezTo>
                  <a:cubicBezTo>
                    <a:pt x="6812683" y="3332"/>
                    <a:pt x="6941828" y="4717"/>
                    <a:pt x="7250051" y="0"/>
                  </a:cubicBezTo>
                  <a:cubicBezTo>
                    <a:pt x="7688772" y="-37439"/>
                    <a:pt x="8096639" y="375148"/>
                    <a:pt x="8060771" y="810720"/>
                  </a:cubicBezTo>
                  <a:cubicBezTo>
                    <a:pt x="8076833" y="910224"/>
                    <a:pt x="8053402" y="1003056"/>
                    <a:pt x="8060771" y="1187976"/>
                  </a:cubicBezTo>
                  <a:cubicBezTo>
                    <a:pt x="8068140" y="1372896"/>
                    <a:pt x="8062623" y="1484563"/>
                    <a:pt x="8060771" y="1613393"/>
                  </a:cubicBezTo>
                  <a:cubicBezTo>
                    <a:pt x="8058981" y="2151652"/>
                    <a:pt x="7662024" y="2348318"/>
                    <a:pt x="7250051" y="2424113"/>
                  </a:cubicBezTo>
                  <a:cubicBezTo>
                    <a:pt x="6952095" y="2392649"/>
                    <a:pt x="6735702" y="2426485"/>
                    <a:pt x="6606118" y="2424113"/>
                  </a:cubicBezTo>
                  <a:cubicBezTo>
                    <a:pt x="6476534" y="2421741"/>
                    <a:pt x="6260706" y="2416712"/>
                    <a:pt x="6090971" y="2424113"/>
                  </a:cubicBezTo>
                  <a:cubicBezTo>
                    <a:pt x="5921236" y="2431514"/>
                    <a:pt x="5735920" y="2417005"/>
                    <a:pt x="5575825" y="2424113"/>
                  </a:cubicBezTo>
                  <a:cubicBezTo>
                    <a:pt x="5415730" y="2431221"/>
                    <a:pt x="5111398" y="2425956"/>
                    <a:pt x="4867499" y="2424113"/>
                  </a:cubicBezTo>
                  <a:cubicBezTo>
                    <a:pt x="4623600" y="2422270"/>
                    <a:pt x="4496112" y="2414076"/>
                    <a:pt x="4352352" y="2424113"/>
                  </a:cubicBezTo>
                  <a:cubicBezTo>
                    <a:pt x="4208592" y="2434150"/>
                    <a:pt x="4025173" y="2411542"/>
                    <a:pt x="3772812" y="2424113"/>
                  </a:cubicBezTo>
                  <a:cubicBezTo>
                    <a:pt x="3520451" y="2436684"/>
                    <a:pt x="3454330" y="2406560"/>
                    <a:pt x="3193272" y="2424113"/>
                  </a:cubicBezTo>
                  <a:cubicBezTo>
                    <a:pt x="2932214" y="2441666"/>
                    <a:pt x="2788436" y="2407302"/>
                    <a:pt x="2678126" y="2424113"/>
                  </a:cubicBezTo>
                  <a:cubicBezTo>
                    <a:pt x="2567816" y="2440924"/>
                    <a:pt x="2405918" y="2439166"/>
                    <a:pt x="2227373" y="2424113"/>
                  </a:cubicBezTo>
                  <a:cubicBezTo>
                    <a:pt x="2048828" y="2409060"/>
                    <a:pt x="1718118" y="2456229"/>
                    <a:pt x="1583440" y="2424113"/>
                  </a:cubicBezTo>
                  <a:cubicBezTo>
                    <a:pt x="1448762" y="2391997"/>
                    <a:pt x="1134855" y="2437405"/>
                    <a:pt x="810720" y="2424113"/>
                  </a:cubicBezTo>
                  <a:cubicBezTo>
                    <a:pt x="397451" y="2447209"/>
                    <a:pt x="8821" y="2048408"/>
                    <a:pt x="0" y="1613393"/>
                  </a:cubicBezTo>
                  <a:cubicBezTo>
                    <a:pt x="-1687" y="1535213"/>
                    <a:pt x="-15757" y="1322310"/>
                    <a:pt x="0" y="1236137"/>
                  </a:cubicBezTo>
                  <a:cubicBezTo>
                    <a:pt x="15757" y="1149964"/>
                    <a:pt x="7494" y="964912"/>
                    <a:pt x="0" y="810720"/>
                  </a:cubicBezTo>
                  <a:close/>
                </a:path>
                <a:path w="8060771" h="2424113" stroke="0" extrusionOk="0">
                  <a:moveTo>
                    <a:pt x="0" y="810720"/>
                  </a:moveTo>
                  <a:cubicBezTo>
                    <a:pt x="97999" y="327605"/>
                    <a:pt x="395514" y="22192"/>
                    <a:pt x="810720" y="0"/>
                  </a:cubicBezTo>
                  <a:cubicBezTo>
                    <a:pt x="1133410" y="-16329"/>
                    <a:pt x="1293856" y="15280"/>
                    <a:pt x="1519046" y="0"/>
                  </a:cubicBezTo>
                  <a:cubicBezTo>
                    <a:pt x="1744236" y="-15280"/>
                    <a:pt x="1882174" y="-7988"/>
                    <a:pt x="2098586" y="0"/>
                  </a:cubicBezTo>
                  <a:cubicBezTo>
                    <a:pt x="2314998" y="7988"/>
                    <a:pt x="2508093" y="12900"/>
                    <a:pt x="2742519" y="0"/>
                  </a:cubicBezTo>
                  <a:cubicBezTo>
                    <a:pt x="2976945" y="-12900"/>
                    <a:pt x="2975400" y="-3953"/>
                    <a:pt x="3193272" y="0"/>
                  </a:cubicBezTo>
                  <a:cubicBezTo>
                    <a:pt x="3411144" y="3953"/>
                    <a:pt x="3646868" y="14806"/>
                    <a:pt x="3772812" y="0"/>
                  </a:cubicBezTo>
                  <a:cubicBezTo>
                    <a:pt x="3898756" y="-14806"/>
                    <a:pt x="4144949" y="-6616"/>
                    <a:pt x="4287959" y="0"/>
                  </a:cubicBezTo>
                  <a:cubicBezTo>
                    <a:pt x="4430969" y="6616"/>
                    <a:pt x="4662280" y="-6205"/>
                    <a:pt x="4931892" y="0"/>
                  </a:cubicBezTo>
                  <a:cubicBezTo>
                    <a:pt x="5201504" y="6205"/>
                    <a:pt x="5286938" y="21445"/>
                    <a:pt x="5447038" y="0"/>
                  </a:cubicBezTo>
                  <a:cubicBezTo>
                    <a:pt x="5607138" y="-21445"/>
                    <a:pt x="5944737" y="-2887"/>
                    <a:pt x="6090971" y="0"/>
                  </a:cubicBezTo>
                  <a:cubicBezTo>
                    <a:pt x="6237205" y="2887"/>
                    <a:pt x="6976980" y="25001"/>
                    <a:pt x="7250051" y="0"/>
                  </a:cubicBezTo>
                  <a:cubicBezTo>
                    <a:pt x="7656750" y="57976"/>
                    <a:pt x="8018720" y="459500"/>
                    <a:pt x="8060771" y="810720"/>
                  </a:cubicBezTo>
                  <a:cubicBezTo>
                    <a:pt x="8047408" y="921999"/>
                    <a:pt x="8072512" y="1058416"/>
                    <a:pt x="8060771" y="1187976"/>
                  </a:cubicBezTo>
                  <a:cubicBezTo>
                    <a:pt x="8049030" y="1317536"/>
                    <a:pt x="8042231" y="1456007"/>
                    <a:pt x="8060771" y="1613393"/>
                  </a:cubicBezTo>
                  <a:cubicBezTo>
                    <a:pt x="8083464" y="2049362"/>
                    <a:pt x="7761446" y="2444238"/>
                    <a:pt x="7250051" y="2424113"/>
                  </a:cubicBezTo>
                  <a:cubicBezTo>
                    <a:pt x="7105453" y="2447136"/>
                    <a:pt x="6857788" y="2398773"/>
                    <a:pt x="6734905" y="2424113"/>
                  </a:cubicBezTo>
                  <a:cubicBezTo>
                    <a:pt x="6612022" y="2449453"/>
                    <a:pt x="6430622" y="2402073"/>
                    <a:pt x="6155365" y="2424113"/>
                  </a:cubicBezTo>
                  <a:cubicBezTo>
                    <a:pt x="5880108" y="2446153"/>
                    <a:pt x="5802799" y="2433836"/>
                    <a:pt x="5704612" y="2424113"/>
                  </a:cubicBezTo>
                  <a:cubicBezTo>
                    <a:pt x="5606425" y="2414390"/>
                    <a:pt x="5115118" y="2420216"/>
                    <a:pt x="4931892" y="2424113"/>
                  </a:cubicBezTo>
                  <a:cubicBezTo>
                    <a:pt x="4748666" y="2428010"/>
                    <a:pt x="4535147" y="2426519"/>
                    <a:pt x="4223565" y="2424113"/>
                  </a:cubicBezTo>
                  <a:cubicBezTo>
                    <a:pt x="3911983" y="2421707"/>
                    <a:pt x="3874179" y="2443283"/>
                    <a:pt x="3772812" y="2424113"/>
                  </a:cubicBezTo>
                  <a:cubicBezTo>
                    <a:pt x="3671445" y="2404943"/>
                    <a:pt x="3412724" y="2414286"/>
                    <a:pt x="3064486" y="2424113"/>
                  </a:cubicBezTo>
                  <a:cubicBezTo>
                    <a:pt x="2716248" y="2433940"/>
                    <a:pt x="2802648" y="2408048"/>
                    <a:pt x="2549339" y="2424113"/>
                  </a:cubicBezTo>
                  <a:cubicBezTo>
                    <a:pt x="2296030" y="2440178"/>
                    <a:pt x="2307969" y="2446299"/>
                    <a:pt x="2098586" y="2424113"/>
                  </a:cubicBezTo>
                  <a:cubicBezTo>
                    <a:pt x="1889203" y="2401927"/>
                    <a:pt x="1656429" y="2409347"/>
                    <a:pt x="1390260" y="2424113"/>
                  </a:cubicBezTo>
                  <a:cubicBezTo>
                    <a:pt x="1124091" y="2438879"/>
                    <a:pt x="999401" y="2446251"/>
                    <a:pt x="810720" y="2424113"/>
                  </a:cubicBezTo>
                  <a:cubicBezTo>
                    <a:pt x="359409" y="2476190"/>
                    <a:pt x="-1806" y="1972314"/>
                    <a:pt x="0" y="1613393"/>
                  </a:cubicBezTo>
                  <a:cubicBezTo>
                    <a:pt x="19152" y="1536279"/>
                    <a:pt x="-13809" y="1409561"/>
                    <a:pt x="0" y="1228110"/>
                  </a:cubicBezTo>
                  <a:cubicBezTo>
                    <a:pt x="13809" y="1046659"/>
                    <a:pt x="-8129" y="923608"/>
                    <a:pt x="0" y="810720"/>
                  </a:cubicBezTo>
                  <a:close/>
                </a:path>
              </a:pathLst>
            </a:custGeom>
            <a:solidFill>
              <a:schemeClr val="bg1">
                <a:alpha val="78000"/>
              </a:schemeClr>
            </a:solidFill>
            <a:ln w="38100"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2400328011">
                    <a:prstGeom prst="roundRect">
                      <a:avLst>
                        <a:gd name="adj" fmla="val 33444"/>
                      </a:avLst>
                    </a:prstGeom>
                    <ask:type>
                      <ask:lineSketchFreehand/>
                    </ask:type>
                  </ask:lineSketchStyleProps>
                </a:ext>
              </a:extLst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th-TH" sz="6000" dirty="0" err="1">
                  <a:solidFill>
                    <a:prstClr val="black"/>
                  </a:solidFill>
                  <a:latin typeface="Itim" panose="00000500000000000000" pitchFamily="50" charset="-34"/>
                  <a:cs typeface="Itim" panose="00000500000000000000" pitchFamily="50" charset="-34"/>
                </a:rPr>
                <a:t>น้อ</a:t>
              </a:r>
              <a:r>
                <a:rPr lang="th-TH" sz="6000" dirty="0">
                  <a:solidFill>
                    <a:prstClr val="black"/>
                  </a:solidFill>
                  <a:latin typeface="Itim" panose="00000500000000000000" pitchFamily="50" charset="-34"/>
                  <a:cs typeface="Itim" panose="00000500000000000000" pitchFamily="50" charset="-34"/>
                </a:rPr>
                <a:t>งดรีมกำลังร้องไห้</a:t>
              </a:r>
              <a:endParaRPr kumimoji="0" lang="th-TH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endParaRPr>
            </a:p>
          </p:txBody>
        </p:sp>
      </p:grpSp>
      <p:pic>
        <p:nvPicPr>
          <p:cNvPr id="10" name="รูปภาพ 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4E9FF2A-6DCD-49F0-B34D-26E4459B04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8950" y="263525"/>
            <a:ext cx="814388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รูปภาพ 4">
            <a:hlinkClick r:id="rId6" action="ppaction://hlinksldjump">
              <a:snd r:embed="rId7" name="click.wav"/>
            </a:hlinkClick>
            <a:extLst>
              <a:ext uri="{FF2B5EF4-FFF2-40B4-BE49-F238E27FC236}">
                <a16:creationId xmlns:a16="http://schemas.microsoft.com/office/drawing/2014/main" id="{EF50EDF6-5EDA-479F-A7E2-23BDE23CC6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3338" y="263525"/>
            <a:ext cx="814387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วงรี 3">
            <a:extLst>
              <a:ext uri="{FF2B5EF4-FFF2-40B4-BE49-F238E27FC236}">
                <a16:creationId xmlns:a16="http://schemas.microsoft.com/office/drawing/2014/main" id="{5DF2CF30-2004-44D6-AA3F-DA95A42A0503}"/>
              </a:ext>
            </a:extLst>
          </p:cNvPr>
          <p:cNvSpPr/>
          <p:nvPr/>
        </p:nvSpPr>
        <p:spPr>
          <a:xfrm>
            <a:off x="1329070" y="4502832"/>
            <a:ext cx="3136604" cy="1679944"/>
          </a:xfrm>
          <a:custGeom>
            <a:avLst/>
            <a:gdLst>
              <a:gd name="connsiteX0" fmla="*/ 0 w 3136604"/>
              <a:gd name="connsiteY0" fmla="*/ 839972 h 1679944"/>
              <a:gd name="connsiteX1" fmla="*/ 1568302 w 3136604"/>
              <a:gd name="connsiteY1" fmla="*/ 0 h 1679944"/>
              <a:gd name="connsiteX2" fmla="*/ 3136604 w 3136604"/>
              <a:gd name="connsiteY2" fmla="*/ 839972 h 1679944"/>
              <a:gd name="connsiteX3" fmla="*/ 1568302 w 3136604"/>
              <a:gd name="connsiteY3" fmla="*/ 1679944 h 1679944"/>
              <a:gd name="connsiteX4" fmla="*/ 0 w 3136604"/>
              <a:gd name="connsiteY4" fmla="*/ 839972 h 167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6604" h="1679944" fill="none" extrusionOk="0">
                <a:moveTo>
                  <a:pt x="0" y="839972"/>
                </a:moveTo>
                <a:cubicBezTo>
                  <a:pt x="83945" y="555873"/>
                  <a:pt x="732859" y="24211"/>
                  <a:pt x="1568302" y="0"/>
                </a:cubicBezTo>
                <a:cubicBezTo>
                  <a:pt x="2432588" y="10743"/>
                  <a:pt x="3161125" y="303318"/>
                  <a:pt x="3136604" y="839972"/>
                </a:cubicBezTo>
                <a:cubicBezTo>
                  <a:pt x="2979830" y="1434304"/>
                  <a:pt x="2411246" y="1555540"/>
                  <a:pt x="1568302" y="1679944"/>
                </a:cubicBezTo>
                <a:cubicBezTo>
                  <a:pt x="688463" y="1694274"/>
                  <a:pt x="-22900" y="1288331"/>
                  <a:pt x="0" y="839972"/>
                </a:cubicBezTo>
                <a:close/>
              </a:path>
              <a:path w="3136604" h="1679944" stroke="0" extrusionOk="0">
                <a:moveTo>
                  <a:pt x="0" y="839972"/>
                </a:moveTo>
                <a:cubicBezTo>
                  <a:pt x="-71219" y="363516"/>
                  <a:pt x="775765" y="-106814"/>
                  <a:pt x="1568302" y="0"/>
                </a:cubicBezTo>
                <a:cubicBezTo>
                  <a:pt x="2453498" y="-76563"/>
                  <a:pt x="3028415" y="421725"/>
                  <a:pt x="3136604" y="839972"/>
                </a:cubicBezTo>
                <a:cubicBezTo>
                  <a:pt x="3337637" y="1324862"/>
                  <a:pt x="2599782" y="1621861"/>
                  <a:pt x="1568302" y="1679944"/>
                </a:cubicBezTo>
                <a:cubicBezTo>
                  <a:pt x="698645" y="1669239"/>
                  <a:pt x="38230" y="1351050"/>
                  <a:pt x="0" y="839972"/>
                </a:cubicBezTo>
                <a:close/>
              </a:path>
            </a:pathLst>
          </a:custGeom>
          <a:solidFill>
            <a:srgbClr val="FFFF00"/>
          </a:solidFill>
          <a:ln w="57150"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sd="4216602128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2 </a:t>
            </a:r>
            <a:r>
              <a:rPr kumimoji="0" lang="th-TH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ส่วน</a:t>
            </a:r>
          </a:p>
        </p:txBody>
      </p:sp>
      <p:sp>
        <p:nvSpPr>
          <p:cNvPr id="5" name="วงรี 4">
            <a:extLst>
              <a:ext uri="{FF2B5EF4-FFF2-40B4-BE49-F238E27FC236}">
                <a16:creationId xmlns:a16="http://schemas.microsoft.com/office/drawing/2014/main" id="{4518A364-2CA1-92C4-6925-C5161D693CA0}"/>
              </a:ext>
            </a:extLst>
          </p:cNvPr>
          <p:cNvSpPr/>
          <p:nvPr/>
        </p:nvSpPr>
        <p:spPr>
          <a:xfrm>
            <a:off x="5031371" y="4523012"/>
            <a:ext cx="3136604" cy="1679944"/>
          </a:xfrm>
          <a:custGeom>
            <a:avLst/>
            <a:gdLst>
              <a:gd name="connsiteX0" fmla="*/ 0 w 3136604"/>
              <a:gd name="connsiteY0" fmla="*/ 839972 h 1679944"/>
              <a:gd name="connsiteX1" fmla="*/ 1568302 w 3136604"/>
              <a:gd name="connsiteY1" fmla="*/ 0 h 1679944"/>
              <a:gd name="connsiteX2" fmla="*/ 3136604 w 3136604"/>
              <a:gd name="connsiteY2" fmla="*/ 839972 h 1679944"/>
              <a:gd name="connsiteX3" fmla="*/ 1568302 w 3136604"/>
              <a:gd name="connsiteY3" fmla="*/ 1679944 h 1679944"/>
              <a:gd name="connsiteX4" fmla="*/ 0 w 3136604"/>
              <a:gd name="connsiteY4" fmla="*/ 839972 h 167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6604" h="1679944" fill="none" extrusionOk="0">
                <a:moveTo>
                  <a:pt x="0" y="839972"/>
                </a:moveTo>
                <a:cubicBezTo>
                  <a:pt x="83945" y="555873"/>
                  <a:pt x="732859" y="24211"/>
                  <a:pt x="1568302" y="0"/>
                </a:cubicBezTo>
                <a:cubicBezTo>
                  <a:pt x="2432588" y="10743"/>
                  <a:pt x="3161125" y="303318"/>
                  <a:pt x="3136604" y="839972"/>
                </a:cubicBezTo>
                <a:cubicBezTo>
                  <a:pt x="2979830" y="1434304"/>
                  <a:pt x="2411246" y="1555540"/>
                  <a:pt x="1568302" y="1679944"/>
                </a:cubicBezTo>
                <a:cubicBezTo>
                  <a:pt x="688463" y="1694274"/>
                  <a:pt x="-22900" y="1288331"/>
                  <a:pt x="0" y="839972"/>
                </a:cubicBezTo>
                <a:close/>
              </a:path>
              <a:path w="3136604" h="1679944" stroke="0" extrusionOk="0">
                <a:moveTo>
                  <a:pt x="0" y="839972"/>
                </a:moveTo>
                <a:cubicBezTo>
                  <a:pt x="-71219" y="363516"/>
                  <a:pt x="775765" y="-106814"/>
                  <a:pt x="1568302" y="0"/>
                </a:cubicBezTo>
                <a:cubicBezTo>
                  <a:pt x="2453498" y="-76563"/>
                  <a:pt x="3028415" y="421725"/>
                  <a:pt x="3136604" y="839972"/>
                </a:cubicBezTo>
                <a:cubicBezTo>
                  <a:pt x="3337637" y="1324862"/>
                  <a:pt x="2599782" y="1621861"/>
                  <a:pt x="1568302" y="1679944"/>
                </a:cubicBezTo>
                <a:cubicBezTo>
                  <a:pt x="698645" y="1669239"/>
                  <a:pt x="38230" y="1351050"/>
                  <a:pt x="0" y="839972"/>
                </a:cubicBezTo>
                <a:close/>
              </a:path>
            </a:pathLst>
          </a:custGeom>
          <a:solidFill>
            <a:srgbClr val="FFFF00"/>
          </a:solidFill>
          <a:ln w="57150"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sd="4216602128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3 </a:t>
            </a:r>
            <a:r>
              <a:rPr kumimoji="0" lang="th-TH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ส่วน</a:t>
            </a:r>
          </a:p>
        </p:txBody>
      </p:sp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BFE6863B-966B-9FF6-1848-4A7D06B398D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5577" y="4643324"/>
            <a:ext cx="1720304" cy="1720304"/>
          </a:xfrm>
          <a:prstGeom prst="rect">
            <a:avLst/>
          </a:prstGeom>
        </p:spPr>
      </p:pic>
      <p:pic>
        <p:nvPicPr>
          <p:cNvPr id="9" name="รูปภาพ 8">
            <a:extLst>
              <a:ext uri="{FF2B5EF4-FFF2-40B4-BE49-F238E27FC236}">
                <a16:creationId xmlns:a16="http://schemas.microsoft.com/office/drawing/2014/main" id="{2BA5DC55-466E-9CB0-8724-D3A8717353F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7643" b="95064" l="4453" r="97969">
                        <a14:foregroundMark x1="15000" y1="56449" x2="53516" y2="58678"/>
                        <a14:foregroundMark x1="53516" y1="58678" x2="86484" y2="17675"/>
                        <a14:foregroundMark x1="11563" y1="49920" x2="4609" y2="49920"/>
                        <a14:foregroundMark x1="34609" y1="83997" x2="36328" y2="95143"/>
                        <a14:foregroundMark x1="82969" y1="10589" x2="97969" y2="76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0267" y="4784270"/>
            <a:ext cx="1845258" cy="181066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8" name="รูปภาพ 7">
            <a:extLst>
              <a:ext uri="{FF2B5EF4-FFF2-40B4-BE49-F238E27FC236}">
                <a16:creationId xmlns:a16="http://schemas.microsoft.com/office/drawing/2014/main" id="{FA5FCA5C-45E0-B3B1-C6A0-D6063BA4BFF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99"/>
          <a:stretch/>
        </p:blipFill>
        <p:spPr>
          <a:xfrm>
            <a:off x="8070515" y="2158020"/>
            <a:ext cx="4245645" cy="4516566"/>
          </a:xfrm>
          <a:prstGeom prst="rect">
            <a:avLst/>
          </a:prstGeom>
        </p:spPr>
      </p:pic>
      <p:pic>
        <p:nvPicPr>
          <p:cNvPr id="6" name="รูปภาพ 5">
            <a:hlinkClick r:id="rId13" action="ppaction://hlinksldjump">
              <a:snd r:embed="rId7" name="click.wav"/>
            </a:hlinkClick>
            <a:extLst>
              <a:ext uri="{FF2B5EF4-FFF2-40B4-BE49-F238E27FC236}">
                <a16:creationId xmlns:a16="http://schemas.microsoft.com/office/drawing/2014/main" id="{B019456F-C41D-D529-477D-23B68D6671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7725" y="263525"/>
            <a:ext cx="814388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8640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2000"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82F426C5-069E-16D6-E18A-899C6F69B90A}"/>
              </a:ext>
            </a:extLst>
          </p:cNvPr>
          <p:cNvGrpSpPr/>
          <p:nvPr/>
        </p:nvGrpSpPr>
        <p:grpSpPr>
          <a:xfrm>
            <a:off x="1052623" y="1168400"/>
            <a:ext cx="8165805" cy="2796363"/>
            <a:chOff x="1754372" y="1084521"/>
            <a:chExt cx="8846288" cy="2796363"/>
          </a:xfrm>
        </p:grpSpPr>
        <p:sp>
          <p:nvSpPr>
            <p:cNvPr id="2" name="สี่เหลี่ยมผืนผ้า: มุมมน 1">
              <a:extLst>
                <a:ext uri="{FF2B5EF4-FFF2-40B4-BE49-F238E27FC236}">
                  <a16:creationId xmlns:a16="http://schemas.microsoft.com/office/drawing/2014/main" id="{D6101353-67D5-9F83-200E-3AB480B0C471}"/>
                </a:ext>
              </a:extLst>
            </p:cNvPr>
            <p:cNvSpPr/>
            <p:nvPr/>
          </p:nvSpPr>
          <p:spPr>
            <a:xfrm>
              <a:off x="1754372" y="1084521"/>
              <a:ext cx="8846288" cy="2796363"/>
            </a:xfrm>
            <a:prstGeom prst="roundRect">
              <a:avLst>
                <a:gd name="adj" fmla="val 36439"/>
              </a:avLst>
            </a:prstGeom>
            <a:solidFill>
              <a:srgbClr val="FFEC8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2" name="สี่เหลี่ยมผืนผ้า: มุมมน 11">
              <a:extLst>
                <a:ext uri="{FF2B5EF4-FFF2-40B4-BE49-F238E27FC236}">
                  <a16:creationId xmlns:a16="http://schemas.microsoft.com/office/drawing/2014/main" id="{0755840C-71C1-4660-9F73-6A01EB899B19}"/>
                </a:ext>
              </a:extLst>
            </p:cNvPr>
            <p:cNvSpPr/>
            <p:nvPr/>
          </p:nvSpPr>
          <p:spPr>
            <a:xfrm>
              <a:off x="2147130" y="1270645"/>
              <a:ext cx="8060771" cy="2424113"/>
            </a:xfrm>
            <a:custGeom>
              <a:avLst/>
              <a:gdLst>
                <a:gd name="connsiteX0" fmla="*/ 0 w 8060771"/>
                <a:gd name="connsiteY0" fmla="*/ 810720 h 2424113"/>
                <a:gd name="connsiteX1" fmla="*/ 810720 w 8060771"/>
                <a:gd name="connsiteY1" fmla="*/ 0 h 2424113"/>
                <a:gd name="connsiteX2" fmla="*/ 1390260 w 8060771"/>
                <a:gd name="connsiteY2" fmla="*/ 0 h 2424113"/>
                <a:gd name="connsiteX3" fmla="*/ 1905406 w 8060771"/>
                <a:gd name="connsiteY3" fmla="*/ 0 h 2424113"/>
                <a:gd name="connsiteX4" fmla="*/ 2549339 w 8060771"/>
                <a:gd name="connsiteY4" fmla="*/ 0 h 2424113"/>
                <a:gd name="connsiteX5" fmla="*/ 3322059 w 8060771"/>
                <a:gd name="connsiteY5" fmla="*/ 0 h 2424113"/>
                <a:gd name="connsiteX6" fmla="*/ 4094779 w 8060771"/>
                <a:gd name="connsiteY6" fmla="*/ 0 h 2424113"/>
                <a:gd name="connsiteX7" fmla="*/ 4609925 w 8060771"/>
                <a:gd name="connsiteY7" fmla="*/ 0 h 2424113"/>
                <a:gd name="connsiteX8" fmla="*/ 5382645 w 8060771"/>
                <a:gd name="connsiteY8" fmla="*/ 0 h 2424113"/>
                <a:gd name="connsiteX9" fmla="*/ 5833398 w 8060771"/>
                <a:gd name="connsiteY9" fmla="*/ 0 h 2424113"/>
                <a:gd name="connsiteX10" fmla="*/ 6606118 w 8060771"/>
                <a:gd name="connsiteY10" fmla="*/ 0 h 2424113"/>
                <a:gd name="connsiteX11" fmla="*/ 7250051 w 8060771"/>
                <a:gd name="connsiteY11" fmla="*/ 0 h 2424113"/>
                <a:gd name="connsiteX12" fmla="*/ 8060771 w 8060771"/>
                <a:gd name="connsiteY12" fmla="*/ 810720 h 2424113"/>
                <a:gd name="connsiteX13" fmla="*/ 8060771 w 8060771"/>
                <a:gd name="connsiteY13" fmla="*/ 1187976 h 2424113"/>
                <a:gd name="connsiteX14" fmla="*/ 8060771 w 8060771"/>
                <a:gd name="connsiteY14" fmla="*/ 1613393 h 2424113"/>
                <a:gd name="connsiteX15" fmla="*/ 7250051 w 8060771"/>
                <a:gd name="connsiteY15" fmla="*/ 2424113 h 2424113"/>
                <a:gd name="connsiteX16" fmla="*/ 6606118 w 8060771"/>
                <a:gd name="connsiteY16" fmla="*/ 2424113 h 2424113"/>
                <a:gd name="connsiteX17" fmla="*/ 6090971 w 8060771"/>
                <a:gd name="connsiteY17" fmla="*/ 2424113 h 2424113"/>
                <a:gd name="connsiteX18" fmla="*/ 5575825 w 8060771"/>
                <a:gd name="connsiteY18" fmla="*/ 2424113 h 2424113"/>
                <a:gd name="connsiteX19" fmla="*/ 4867499 w 8060771"/>
                <a:gd name="connsiteY19" fmla="*/ 2424113 h 2424113"/>
                <a:gd name="connsiteX20" fmla="*/ 4352352 w 8060771"/>
                <a:gd name="connsiteY20" fmla="*/ 2424113 h 2424113"/>
                <a:gd name="connsiteX21" fmla="*/ 3772812 w 8060771"/>
                <a:gd name="connsiteY21" fmla="*/ 2424113 h 2424113"/>
                <a:gd name="connsiteX22" fmla="*/ 3193272 w 8060771"/>
                <a:gd name="connsiteY22" fmla="*/ 2424113 h 2424113"/>
                <a:gd name="connsiteX23" fmla="*/ 2678126 w 8060771"/>
                <a:gd name="connsiteY23" fmla="*/ 2424113 h 2424113"/>
                <a:gd name="connsiteX24" fmla="*/ 2227373 w 8060771"/>
                <a:gd name="connsiteY24" fmla="*/ 2424113 h 2424113"/>
                <a:gd name="connsiteX25" fmla="*/ 1583440 w 8060771"/>
                <a:gd name="connsiteY25" fmla="*/ 2424113 h 2424113"/>
                <a:gd name="connsiteX26" fmla="*/ 810720 w 8060771"/>
                <a:gd name="connsiteY26" fmla="*/ 2424113 h 2424113"/>
                <a:gd name="connsiteX27" fmla="*/ 0 w 8060771"/>
                <a:gd name="connsiteY27" fmla="*/ 1613393 h 2424113"/>
                <a:gd name="connsiteX28" fmla="*/ 0 w 8060771"/>
                <a:gd name="connsiteY28" fmla="*/ 1236137 h 2424113"/>
                <a:gd name="connsiteX29" fmla="*/ 0 w 8060771"/>
                <a:gd name="connsiteY29" fmla="*/ 810720 h 2424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8060771" h="2424113" fill="none" extrusionOk="0">
                  <a:moveTo>
                    <a:pt x="0" y="810720"/>
                  </a:moveTo>
                  <a:cubicBezTo>
                    <a:pt x="76166" y="424137"/>
                    <a:pt x="323066" y="66219"/>
                    <a:pt x="810720" y="0"/>
                  </a:cubicBezTo>
                  <a:cubicBezTo>
                    <a:pt x="1067396" y="5255"/>
                    <a:pt x="1105042" y="-17203"/>
                    <a:pt x="1390260" y="0"/>
                  </a:cubicBezTo>
                  <a:cubicBezTo>
                    <a:pt x="1675478" y="17203"/>
                    <a:pt x="1649436" y="-7248"/>
                    <a:pt x="1905406" y="0"/>
                  </a:cubicBezTo>
                  <a:cubicBezTo>
                    <a:pt x="2161376" y="7248"/>
                    <a:pt x="2353063" y="14237"/>
                    <a:pt x="2549339" y="0"/>
                  </a:cubicBezTo>
                  <a:cubicBezTo>
                    <a:pt x="2745615" y="-14237"/>
                    <a:pt x="2952195" y="29856"/>
                    <a:pt x="3322059" y="0"/>
                  </a:cubicBezTo>
                  <a:cubicBezTo>
                    <a:pt x="3691923" y="-29856"/>
                    <a:pt x="3800119" y="-11716"/>
                    <a:pt x="4094779" y="0"/>
                  </a:cubicBezTo>
                  <a:cubicBezTo>
                    <a:pt x="4389439" y="11716"/>
                    <a:pt x="4371711" y="1754"/>
                    <a:pt x="4609925" y="0"/>
                  </a:cubicBezTo>
                  <a:cubicBezTo>
                    <a:pt x="4848139" y="-1754"/>
                    <a:pt x="5076095" y="10284"/>
                    <a:pt x="5382645" y="0"/>
                  </a:cubicBezTo>
                  <a:cubicBezTo>
                    <a:pt x="5689195" y="-10284"/>
                    <a:pt x="5719005" y="-22282"/>
                    <a:pt x="5833398" y="0"/>
                  </a:cubicBezTo>
                  <a:cubicBezTo>
                    <a:pt x="5947791" y="22282"/>
                    <a:pt x="6399553" y="-3332"/>
                    <a:pt x="6606118" y="0"/>
                  </a:cubicBezTo>
                  <a:cubicBezTo>
                    <a:pt x="6812683" y="3332"/>
                    <a:pt x="6941828" y="4717"/>
                    <a:pt x="7250051" y="0"/>
                  </a:cubicBezTo>
                  <a:cubicBezTo>
                    <a:pt x="7688772" y="-37439"/>
                    <a:pt x="8096639" y="375148"/>
                    <a:pt x="8060771" y="810720"/>
                  </a:cubicBezTo>
                  <a:cubicBezTo>
                    <a:pt x="8076833" y="910224"/>
                    <a:pt x="8053402" y="1003056"/>
                    <a:pt x="8060771" y="1187976"/>
                  </a:cubicBezTo>
                  <a:cubicBezTo>
                    <a:pt x="8068140" y="1372896"/>
                    <a:pt x="8062623" y="1484563"/>
                    <a:pt x="8060771" y="1613393"/>
                  </a:cubicBezTo>
                  <a:cubicBezTo>
                    <a:pt x="8058981" y="2151652"/>
                    <a:pt x="7662024" y="2348318"/>
                    <a:pt x="7250051" y="2424113"/>
                  </a:cubicBezTo>
                  <a:cubicBezTo>
                    <a:pt x="6952095" y="2392649"/>
                    <a:pt x="6735702" y="2426485"/>
                    <a:pt x="6606118" y="2424113"/>
                  </a:cubicBezTo>
                  <a:cubicBezTo>
                    <a:pt x="6476534" y="2421741"/>
                    <a:pt x="6260706" y="2416712"/>
                    <a:pt x="6090971" y="2424113"/>
                  </a:cubicBezTo>
                  <a:cubicBezTo>
                    <a:pt x="5921236" y="2431514"/>
                    <a:pt x="5735920" y="2417005"/>
                    <a:pt x="5575825" y="2424113"/>
                  </a:cubicBezTo>
                  <a:cubicBezTo>
                    <a:pt x="5415730" y="2431221"/>
                    <a:pt x="5111398" y="2425956"/>
                    <a:pt x="4867499" y="2424113"/>
                  </a:cubicBezTo>
                  <a:cubicBezTo>
                    <a:pt x="4623600" y="2422270"/>
                    <a:pt x="4496112" y="2414076"/>
                    <a:pt x="4352352" y="2424113"/>
                  </a:cubicBezTo>
                  <a:cubicBezTo>
                    <a:pt x="4208592" y="2434150"/>
                    <a:pt x="4025173" y="2411542"/>
                    <a:pt x="3772812" y="2424113"/>
                  </a:cubicBezTo>
                  <a:cubicBezTo>
                    <a:pt x="3520451" y="2436684"/>
                    <a:pt x="3454330" y="2406560"/>
                    <a:pt x="3193272" y="2424113"/>
                  </a:cubicBezTo>
                  <a:cubicBezTo>
                    <a:pt x="2932214" y="2441666"/>
                    <a:pt x="2788436" y="2407302"/>
                    <a:pt x="2678126" y="2424113"/>
                  </a:cubicBezTo>
                  <a:cubicBezTo>
                    <a:pt x="2567816" y="2440924"/>
                    <a:pt x="2405918" y="2439166"/>
                    <a:pt x="2227373" y="2424113"/>
                  </a:cubicBezTo>
                  <a:cubicBezTo>
                    <a:pt x="2048828" y="2409060"/>
                    <a:pt x="1718118" y="2456229"/>
                    <a:pt x="1583440" y="2424113"/>
                  </a:cubicBezTo>
                  <a:cubicBezTo>
                    <a:pt x="1448762" y="2391997"/>
                    <a:pt x="1134855" y="2437405"/>
                    <a:pt x="810720" y="2424113"/>
                  </a:cubicBezTo>
                  <a:cubicBezTo>
                    <a:pt x="397451" y="2447209"/>
                    <a:pt x="8821" y="2048408"/>
                    <a:pt x="0" y="1613393"/>
                  </a:cubicBezTo>
                  <a:cubicBezTo>
                    <a:pt x="-1687" y="1535213"/>
                    <a:pt x="-15757" y="1322310"/>
                    <a:pt x="0" y="1236137"/>
                  </a:cubicBezTo>
                  <a:cubicBezTo>
                    <a:pt x="15757" y="1149964"/>
                    <a:pt x="7494" y="964912"/>
                    <a:pt x="0" y="810720"/>
                  </a:cubicBezTo>
                  <a:close/>
                </a:path>
                <a:path w="8060771" h="2424113" stroke="0" extrusionOk="0">
                  <a:moveTo>
                    <a:pt x="0" y="810720"/>
                  </a:moveTo>
                  <a:cubicBezTo>
                    <a:pt x="97999" y="327605"/>
                    <a:pt x="395514" y="22192"/>
                    <a:pt x="810720" y="0"/>
                  </a:cubicBezTo>
                  <a:cubicBezTo>
                    <a:pt x="1133410" y="-16329"/>
                    <a:pt x="1293856" y="15280"/>
                    <a:pt x="1519046" y="0"/>
                  </a:cubicBezTo>
                  <a:cubicBezTo>
                    <a:pt x="1744236" y="-15280"/>
                    <a:pt x="1882174" y="-7988"/>
                    <a:pt x="2098586" y="0"/>
                  </a:cubicBezTo>
                  <a:cubicBezTo>
                    <a:pt x="2314998" y="7988"/>
                    <a:pt x="2508093" y="12900"/>
                    <a:pt x="2742519" y="0"/>
                  </a:cubicBezTo>
                  <a:cubicBezTo>
                    <a:pt x="2976945" y="-12900"/>
                    <a:pt x="2975400" y="-3953"/>
                    <a:pt x="3193272" y="0"/>
                  </a:cubicBezTo>
                  <a:cubicBezTo>
                    <a:pt x="3411144" y="3953"/>
                    <a:pt x="3646868" y="14806"/>
                    <a:pt x="3772812" y="0"/>
                  </a:cubicBezTo>
                  <a:cubicBezTo>
                    <a:pt x="3898756" y="-14806"/>
                    <a:pt x="4144949" y="-6616"/>
                    <a:pt x="4287959" y="0"/>
                  </a:cubicBezTo>
                  <a:cubicBezTo>
                    <a:pt x="4430969" y="6616"/>
                    <a:pt x="4662280" y="-6205"/>
                    <a:pt x="4931892" y="0"/>
                  </a:cubicBezTo>
                  <a:cubicBezTo>
                    <a:pt x="5201504" y="6205"/>
                    <a:pt x="5286938" y="21445"/>
                    <a:pt x="5447038" y="0"/>
                  </a:cubicBezTo>
                  <a:cubicBezTo>
                    <a:pt x="5607138" y="-21445"/>
                    <a:pt x="5944737" y="-2887"/>
                    <a:pt x="6090971" y="0"/>
                  </a:cubicBezTo>
                  <a:cubicBezTo>
                    <a:pt x="6237205" y="2887"/>
                    <a:pt x="6976980" y="25001"/>
                    <a:pt x="7250051" y="0"/>
                  </a:cubicBezTo>
                  <a:cubicBezTo>
                    <a:pt x="7656750" y="57976"/>
                    <a:pt x="8018720" y="459500"/>
                    <a:pt x="8060771" y="810720"/>
                  </a:cubicBezTo>
                  <a:cubicBezTo>
                    <a:pt x="8047408" y="921999"/>
                    <a:pt x="8072512" y="1058416"/>
                    <a:pt x="8060771" y="1187976"/>
                  </a:cubicBezTo>
                  <a:cubicBezTo>
                    <a:pt x="8049030" y="1317536"/>
                    <a:pt x="8042231" y="1456007"/>
                    <a:pt x="8060771" y="1613393"/>
                  </a:cubicBezTo>
                  <a:cubicBezTo>
                    <a:pt x="8083464" y="2049362"/>
                    <a:pt x="7761446" y="2444238"/>
                    <a:pt x="7250051" y="2424113"/>
                  </a:cubicBezTo>
                  <a:cubicBezTo>
                    <a:pt x="7105453" y="2447136"/>
                    <a:pt x="6857788" y="2398773"/>
                    <a:pt x="6734905" y="2424113"/>
                  </a:cubicBezTo>
                  <a:cubicBezTo>
                    <a:pt x="6612022" y="2449453"/>
                    <a:pt x="6430622" y="2402073"/>
                    <a:pt x="6155365" y="2424113"/>
                  </a:cubicBezTo>
                  <a:cubicBezTo>
                    <a:pt x="5880108" y="2446153"/>
                    <a:pt x="5802799" y="2433836"/>
                    <a:pt x="5704612" y="2424113"/>
                  </a:cubicBezTo>
                  <a:cubicBezTo>
                    <a:pt x="5606425" y="2414390"/>
                    <a:pt x="5115118" y="2420216"/>
                    <a:pt x="4931892" y="2424113"/>
                  </a:cubicBezTo>
                  <a:cubicBezTo>
                    <a:pt x="4748666" y="2428010"/>
                    <a:pt x="4535147" y="2426519"/>
                    <a:pt x="4223565" y="2424113"/>
                  </a:cubicBezTo>
                  <a:cubicBezTo>
                    <a:pt x="3911983" y="2421707"/>
                    <a:pt x="3874179" y="2443283"/>
                    <a:pt x="3772812" y="2424113"/>
                  </a:cubicBezTo>
                  <a:cubicBezTo>
                    <a:pt x="3671445" y="2404943"/>
                    <a:pt x="3412724" y="2414286"/>
                    <a:pt x="3064486" y="2424113"/>
                  </a:cubicBezTo>
                  <a:cubicBezTo>
                    <a:pt x="2716248" y="2433940"/>
                    <a:pt x="2802648" y="2408048"/>
                    <a:pt x="2549339" y="2424113"/>
                  </a:cubicBezTo>
                  <a:cubicBezTo>
                    <a:pt x="2296030" y="2440178"/>
                    <a:pt x="2307969" y="2446299"/>
                    <a:pt x="2098586" y="2424113"/>
                  </a:cubicBezTo>
                  <a:cubicBezTo>
                    <a:pt x="1889203" y="2401927"/>
                    <a:pt x="1656429" y="2409347"/>
                    <a:pt x="1390260" y="2424113"/>
                  </a:cubicBezTo>
                  <a:cubicBezTo>
                    <a:pt x="1124091" y="2438879"/>
                    <a:pt x="999401" y="2446251"/>
                    <a:pt x="810720" y="2424113"/>
                  </a:cubicBezTo>
                  <a:cubicBezTo>
                    <a:pt x="359409" y="2476190"/>
                    <a:pt x="-1806" y="1972314"/>
                    <a:pt x="0" y="1613393"/>
                  </a:cubicBezTo>
                  <a:cubicBezTo>
                    <a:pt x="19152" y="1536279"/>
                    <a:pt x="-13809" y="1409561"/>
                    <a:pt x="0" y="1228110"/>
                  </a:cubicBezTo>
                  <a:cubicBezTo>
                    <a:pt x="13809" y="1046659"/>
                    <a:pt x="-8129" y="923608"/>
                    <a:pt x="0" y="810720"/>
                  </a:cubicBezTo>
                  <a:close/>
                </a:path>
              </a:pathLst>
            </a:custGeom>
            <a:solidFill>
              <a:schemeClr val="bg1">
                <a:alpha val="78000"/>
              </a:schemeClr>
            </a:solidFill>
            <a:ln w="38100"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2400328011">
                    <a:prstGeom prst="roundRect">
                      <a:avLst>
                        <a:gd name="adj" fmla="val 33444"/>
                      </a:avLst>
                    </a:prstGeom>
                    <ask:type>
                      <ask:lineSketchFreehand/>
                    </ask:type>
                  </ask:lineSketchStyleProps>
                </a:ext>
              </a:extLst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th-TH" sz="6000" dirty="0">
                  <a:solidFill>
                    <a:prstClr val="black"/>
                  </a:solidFill>
                  <a:latin typeface="Itim" panose="00000500000000000000" pitchFamily="50" charset="-34"/>
                  <a:cs typeface="Itim" panose="00000500000000000000" pitchFamily="50" charset="-34"/>
                </a:rPr>
                <a:t>เราจะไม่รังแกสัตว์</a:t>
              </a:r>
              <a:endParaRPr kumimoji="0" lang="th-TH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endParaRPr>
            </a:p>
          </p:txBody>
        </p:sp>
      </p:grpSp>
      <p:pic>
        <p:nvPicPr>
          <p:cNvPr id="10" name="รูปภาพ 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4E9FF2A-6DCD-49F0-B34D-26E4459B04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8950" y="263525"/>
            <a:ext cx="814388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รูปภาพ 4">
            <a:hlinkClick r:id="rId6" action="ppaction://hlinksldjump">
              <a:snd r:embed="rId7" name="click.wav"/>
            </a:hlinkClick>
            <a:extLst>
              <a:ext uri="{FF2B5EF4-FFF2-40B4-BE49-F238E27FC236}">
                <a16:creationId xmlns:a16="http://schemas.microsoft.com/office/drawing/2014/main" id="{EF50EDF6-5EDA-479F-A7E2-23BDE23CC6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3338" y="263525"/>
            <a:ext cx="814387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วงรี 3">
            <a:extLst>
              <a:ext uri="{FF2B5EF4-FFF2-40B4-BE49-F238E27FC236}">
                <a16:creationId xmlns:a16="http://schemas.microsoft.com/office/drawing/2014/main" id="{5DF2CF30-2004-44D6-AA3F-DA95A42A0503}"/>
              </a:ext>
            </a:extLst>
          </p:cNvPr>
          <p:cNvSpPr/>
          <p:nvPr/>
        </p:nvSpPr>
        <p:spPr>
          <a:xfrm>
            <a:off x="1329070" y="4502832"/>
            <a:ext cx="3136604" cy="1679944"/>
          </a:xfrm>
          <a:custGeom>
            <a:avLst/>
            <a:gdLst>
              <a:gd name="connsiteX0" fmla="*/ 0 w 3136604"/>
              <a:gd name="connsiteY0" fmla="*/ 839972 h 1679944"/>
              <a:gd name="connsiteX1" fmla="*/ 1568302 w 3136604"/>
              <a:gd name="connsiteY1" fmla="*/ 0 h 1679944"/>
              <a:gd name="connsiteX2" fmla="*/ 3136604 w 3136604"/>
              <a:gd name="connsiteY2" fmla="*/ 839972 h 1679944"/>
              <a:gd name="connsiteX3" fmla="*/ 1568302 w 3136604"/>
              <a:gd name="connsiteY3" fmla="*/ 1679944 h 1679944"/>
              <a:gd name="connsiteX4" fmla="*/ 0 w 3136604"/>
              <a:gd name="connsiteY4" fmla="*/ 839972 h 167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6604" h="1679944" fill="none" extrusionOk="0">
                <a:moveTo>
                  <a:pt x="0" y="839972"/>
                </a:moveTo>
                <a:cubicBezTo>
                  <a:pt x="83945" y="555873"/>
                  <a:pt x="732859" y="24211"/>
                  <a:pt x="1568302" y="0"/>
                </a:cubicBezTo>
                <a:cubicBezTo>
                  <a:pt x="2432588" y="10743"/>
                  <a:pt x="3161125" y="303318"/>
                  <a:pt x="3136604" y="839972"/>
                </a:cubicBezTo>
                <a:cubicBezTo>
                  <a:pt x="2979830" y="1434304"/>
                  <a:pt x="2411246" y="1555540"/>
                  <a:pt x="1568302" y="1679944"/>
                </a:cubicBezTo>
                <a:cubicBezTo>
                  <a:pt x="688463" y="1694274"/>
                  <a:pt x="-22900" y="1288331"/>
                  <a:pt x="0" y="839972"/>
                </a:cubicBezTo>
                <a:close/>
              </a:path>
              <a:path w="3136604" h="1679944" stroke="0" extrusionOk="0">
                <a:moveTo>
                  <a:pt x="0" y="839972"/>
                </a:moveTo>
                <a:cubicBezTo>
                  <a:pt x="-71219" y="363516"/>
                  <a:pt x="775765" y="-106814"/>
                  <a:pt x="1568302" y="0"/>
                </a:cubicBezTo>
                <a:cubicBezTo>
                  <a:pt x="2453498" y="-76563"/>
                  <a:pt x="3028415" y="421725"/>
                  <a:pt x="3136604" y="839972"/>
                </a:cubicBezTo>
                <a:cubicBezTo>
                  <a:pt x="3337637" y="1324862"/>
                  <a:pt x="2599782" y="1621861"/>
                  <a:pt x="1568302" y="1679944"/>
                </a:cubicBezTo>
                <a:cubicBezTo>
                  <a:pt x="698645" y="1669239"/>
                  <a:pt x="38230" y="1351050"/>
                  <a:pt x="0" y="839972"/>
                </a:cubicBezTo>
                <a:close/>
              </a:path>
            </a:pathLst>
          </a:custGeom>
          <a:solidFill>
            <a:srgbClr val="FFFF00"/>
          </a:solidFill>
          <a:ln w="57150"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sd="4216602128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2 </a:t>
            </a:r>
            <a:r>
              <a:rPr kumimoji="0" lang="th-TH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ส่วน</a:t>
            </a:r>
          </a:p>
        </p:txBody>
      </p:sp>
      <p:sp>
        <p:nvSpPr>
          <p:cNvPr id="5" name="วงรี 4">
            <a:extLst>
              <a:ext uri="{FF2B5EF4-FFF2-40B4-BE49-F238E27FC236}">
                <a16:creationId xmlns:a16="http://schemas.microsoft.com/office/drawing/2014/main" id="{4518A364-2CA1-92C4-6925-C5161D693CA0}"/>
              </a:ext>
            </a:extLst>
          </p:cNvPr>
          <p:cNvSpPr/>
          <p:nvPr/>
        </p:nvSpPr>
        <p:spPr>
          <a:xfrm>
            <a:off x="5031371" y="4523012"/>
            <a:ext cx="3136604" cy="1679944"/>
          </a:xfrm>
          <a:custGeom>
            <a:avLst/>
            <a:gdLst>
              <a:gd name="connsiteX0" fmla="*/ 0 w 3136604"/>
              <a:gd name="connsiteY0" fmla="*/ 839972 h 1679944"/>
              <a:gd name="connsiteX1" fmla="*/ 1568302 w 3136604"/>
              <a:gd name="connsiteY1" fmla="*/ 0 h 1679944"/>
              <a:gd name="connsiteX2" fmla="*/ 3136604 w 3136604"/>
              <a:gd name="connsiteY2" fmla="*/ 839972 h 1679944"/>
              <a:gd name="connsiteX3" fmla="*/ 1568302 w 3136604"/>
              <a:gd name="connsiteY3" fmla="*/ 1679944 h 1679944"/>
              <a:gd name="connsiteX4" fmla="*/ 0 w 3136604"/>
              <a:gd name="connsiteY4" fmla="*/ 839972 h 167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6604" h="1679944" fill="none" extrusionOk="0">
                <a:moveTo>
                  <a:pt x="0" y="839972"/>
                </a:moveTo>
                <a:cubicBezTo>
                  <a:pt x="83945" y="555873"/>
                  <a:pt x="732859" y="24211"/>
                  <a:pt x="1568302" y="0"/>
                </a:cubicBezTo>
                <a:cubicBezTo>
                  <a:pt x="2432588" y="10743"/>
                  <a:pt x="3161125" y="303318"/>
                  <a:pt x="3136604" y="839972"/>
                </a:cubicBezTo>
                <a:cubicBezTo>
                  <a:pt x="2979830" y="1434304"/>
                  <a:pt x="2411246" y="1555540"/>
                  <a:pt x="1568302" y="1679944"/>
                </a:cubicBezTo>
                <a:cubicBezTo>
                  <a:pt x="688463" y="1694274"/>
                  <a:pt x="-22900" y="1288331"/>
                  <a:pt x="0" y="839972"/>
                </a:cubicBezTo>
                <a:close/>
              </a:path>
              <a:path w="3136604" h="1679944" stroke="0" extrusionOk="0">
                <a:moveTo>
                  <a:pt x="0" y="839972"/>
                </a:moveTo>
                <a:cubicBezTo>
                  <a:pt x="-71219" y="363516"/>
                  <a:pt x="775765" y="-106814"/>
                  <a:pt x="1568302" y="0"/>
                </a:cubicBezTo>
                <a:cubicBezTo>
                  <a:pt x="2453498" y="-76563"/>
                  <a:pt x="3028415" y="421725"/>
                  <a:pt x="3136604" y="839972"/>
                </a:cubicBezTo>
                <a:cubicBezTo>
                  <a:pt x="3337637" y="1324862"/>
                  <a:pt x="2599782" y="1621861"/>
                  <a:pt x="1568302" y="1679944"/>
                </a:cubicBezTo>
                <a:cubicBezTo>
                  <a:pt x="698645" y="1669239"/>
                  <a:pt x="38230" y="1351050"/>
                  <a:pt x="0" y="839972"/>
                </a:cubicBezTo>
                <a:close/>
              </a:path>
            </a:pathLst>
          </a:custGeom>
          <a:solidFill>
            <a:srgbClr val="FFFF00"/>
          </a:solidFill>
          <a:ln w="57150"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sd="4216602128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3 </a:t>
            </a:r>
            <a:r>
              <a:rPr kumimoji="0" lang="th-TH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ส่วน</a:t>
            </a:r>
          </a:p>
        </p:txBody>
      </p:sp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BFE6863B-966B-9FF6-1848-4A7D06B398D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5221" y="4643324"/>
            <a:ext cx="1720304" cy="1720304"/>
          </a:xfrm>
          <a:prstGeom prst="rect">
            <a:avLst/>
          </a:prstGeom>
        </p:spPr>
      </p:pic>
      <p:pic>
        <p:nvPicPr>
          <p:cNvPr id="9" name="รูปภาพ 8">
            <a:extLst>
              <a:ext uri="{FF2B5EF4-FFF2-40B4-BE49-F238E27FC236}">
                <a16:creationId xmlns:a16="http://schemas.microsoft.com/office/drawing/2014/main" id="{2BA5DC55-466E-9CB0-8724-D3A8717353F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7643" b="95064" l="4453" r="97969">
                        <a14:foregroundMark x1="15000" y1="56449" x2="53516" y2="58678"/>
                        <a14:foregroundMark x1="53516" y1="58678" x2="86484" y2="17675"/>
                        <a14:foregroundMark x1="11563" y1="49920" x2="4609" y2="49920"/>
                        <a14:foregroundMark x1="34609" y1="83997" x2="36328" y2="95143"/>
                        <a14:foregroundMark x1="82969" y1="10589" x2="97969" y2="76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6420" y="4864666"/>
            <a:ext cx="1845258" cy="181066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8" name="รูปภาพ 7">
            <a:extLst>
              <a:ext uri="{FF2B5EF4-FFF2-40B4-BE49-F238E27FC236}">
                <a16:creationId xmlns:a16="http://schemas.microsoft.com/office/drawing/2014/main" id="{F71A3DDB-8BBD-7D4A-D2CE-E0CA872AE1F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47"/>
          <a:stretch/>
        </p:blipFill>
        <p:spPr>
          <a:xfrm>
            <a:off x="8362130" y="2173253"/>
            <a:ext cx="4082682" cy="4615635"/>
          </a:xfrm>
          <a:prstGeom prst="rect">
            <a:avLst/>
          </a:prstGeom>
        </p:spPr>
      </p:pic>
      <p:pic>
        <p:nvPicPr>
          <p:cNvPr id="6" name="รูปภาพ 5">
            <a:hlinkClick r:id="rId13" action="ppaction://hlinksldjump">
              <a:snd r:embed="rId7" name="click.wav"/>
            </a:hlinkClick>
            <a:extLst>
              <a:ext uri="{FF2B5EF4-FFF2-40B4-BE49-F238E27FC236}">
                <a16:creationId xmlns:a16="http://schemas.microsoft.com/office/drawing/2014/main" id="{5F6D97F2-665A-B769-5D9E-C3872046BF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7725" y="263525"/>
            <a:ext cx="814388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725801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6000"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4000"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82F426C5-069E-16D6-E18A-899C6F69B90A}"/>
              </a:ext>
            </a:extLst>
          </p:cNvPr>
          <p:cNvGrpSpPr/>
          <p:nvPr/>
        </p:nvGrpSpPr>
        <p:grpSpPr>
          <a:xfrm>
            <a:off x="1052623" y="1168400"/>
            <a:ext cx="8165805" cy="2796363"/>
            <a:chOff x="1754372" y="1084521"/>
            <a:chExt cx="8846288" cy="2796363"/>
          </a:xfrm>
        </p:grpSpPr>
        <p:sp>
          <p:nvSpPr>
            <p:cNvPr id="2" name="สี่เหลี่ยมผืนผ้า: มุมมน 1">
              <a:extLst>
                <a:ext uri="{FF2B5EF4-FFF2-40B4-BE49-F238E27FC236}">
                  <a16:creationId xmlns:a16="http://schemas.microsoft.com/office/drawing/2014/main" id="{D6101353-67D5-9F83-200E-3AB480B0C471}"/>
                </a:ext>
              </a:extLst>
            </p:cNvPr>
            <p:cNvSpPr/>
            <p:nvPr/>
          </p:nvSpPr>
          <p:spPr>
            <a:xfrm>
              <a:off x="1754372" y="1084521"/>
              <a:ext cx="8846288" cy="2796363"/>
            </a:xfrm>
            <a:prstGeom prst="roundRect">
              <a:avLst>
                <a:gd name="adj" fmla="val 36439"/>
              </a:avLst>
            </a:prstGeom>
            <a:solidFill>
              <a:srgbClr val="FFEC8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2" name="สี่เหลี่ยมผืนผ้า: มุมมน 11">
              <a:extLst>
                <a:ext uri="{FF2B5EF4-FFF2-40B4-BE49-F238E27FC236}">
                  <a16:creationId xmlns:a16="http://schemas.microsoft.com/office/drawing/2014/main" id="{0755840C-71C1-4660-9F73-6A01EB899B19}"/>
                </a:ext>
              </a:extLst>
            </p:cNvPr>
            <p:cNvSpPr/>
            <p:nvPr/>
          </p:nvSpPr>
          <p:spPr>
            <a:xfrm>
              <a:off x="2147130" y="1270645"/>
              <a:ext cx="8060771" cy="2424113"/>
            </a:xfrm>
            <a:custGeom>
              <a:avLst/>
              <a:gdLst>
                <a:gd name="connsiteX0" fmla="*/ 0 w 8060771"/>
                <a:gd name="connsiteY0" fmla="*/ 810720 h 2424113"/>
                <a:gd name="connsiteX1" fmla="*/ 810720 w 8060771"/>
                <a:gd name="connsiteY1" fmla="*/ 0 h 2424113"/>
                <a:gd name="connsiteX2" fmla="*/ 1390260 w 8060771"/>
                <a:gd name="connsiteY2" fmla="*/ 0 h 2424113"/>
                <a:gd name="connsiteX3" fmla="*/ 1905406 w 8060771"/>
                <a:gd name="connsiteY3" fmla="*/ 0 h 2424113"/>
                <a:gd name="connsiteX4" fmla="*/ 2549339 w 8060771"/>
                <a:gd name="connsiteY4" fmla="*/ 0 h 2424113"/>
                <a:gd name="connsiteX5" fmla="*/ 3322059 w 8060771"/>
                <a:gd name="connsiteY5" fmla="*/ 0 h 2424113"/>
                <a:gd name="connsiteX6" fmla="*/ 4094779 w 8060771"/>
                <a:gd name="connsiteY6" fmla="*/ 0 h 2424113"/>
                <a:gd name="connsiteX7" fmla="*/ 4609925 w 8060771"/>
                <a:gd name="connsiteY7" fmla="*/ 0 h 2424113"/>
                <a:gd name="connsiteX8" fmla="*/ 5382645 w 8060771"/>
                <a:gd name="connsiteY8" fmla="*/ 0 h 2424113"/>
                <a:gd name="connsiteX9" fmla="*/ 5833398 w 8060771"/>
                <a:gd name="connsiteY9" fmla="*/ 0 h 2424113"/>
                <a:gd name="connsiteX10" fmla="*/ 6606118 w 8060771"/>
                <a:gd name="connsiteY10" fmla="*/ 0 h 2424113"/>
                <a:gd name="connsiteX11" fmla="*/ 7250051 w 8060771"/>
                <a:gd name="connsiteY11" fmla="*/ 0 h 2424113"/>
                <a:gd name="connsiteX12" fmla="*/ 8060771 w 8060771"/>
                <a:gd name="connsiteY12" fmla="*/ 810720 h 2424113"/>
                <a:gd name="connsiteX13" fmla="*/ 8060771 w 8060771"/>
                <a:gd name="connsiteY13" fmla="*/ 1187976 h 2424113"/>
                <a:gd name="connsiteX14" fmla="*/ 8060771 w 8060771"/>
                <a:gd name="connsiteY14" fmla="*/ 1613393 h 2424113"/>
                <a:gd name="connsiteX15" fmla="*/ 7250051 w 8060771"/>
                <a:gd name="connsiteY15" fmla="*/ 2424113 h 2424113"/>
                <a:gd name="connsiteX16" fmla="*/ 6606118 w 8060771"/>
                <a:gd name="connsiteY16" fmla="*/ 2424113 h 2424113"/>
                <a:gd name="connsiteX17" fmla="*/ 6090971 w 8060771"/>
                <a:gd name="connsiteY17" fmla="*/ 2424113 h 2424113"/>
                <a:gd name="connsiteX18" fmla="*/ 5575825 w 8060771"/>
                <a:gd name="connsiteY18" fmla="*/ 2424113 h 2424113"/>
                <a:gd name="connsiteX19" fmla="*/ 4867499 w 8060771"/>
                <a:gd name="connsiteY19" fmla="*/ 2424113 h 2424113"/>
                <a:gd name="connsiteX20" fmla="*/ 4352352 w 8060771"/>
                <a:gd name="connsiteY20" fmla="*/ 2424113 h 2424113"/>
                <a:gd name="connsiteX21" fmla="*/ 3772812 w 8060771"/>
                <a:gd name="connsiteY21" fmla="*/ 2424113 h 2424113"/>
                <a:gd name="connsiteX22" fmla="*/ 3193272 w 8060771"/>
                <a:gd name="connsiteY22" fmla="*/ 2424113 h 2424113"/>
                <a:gd name="connsiteX23" fmla="*/ 2678126 w 8060771"/>
                <a:gd name="connsiteY23" fmla="*/ 2424113 h 2424113"/>
                <a:gd name="connsiteX24" fmla="*/ 2227373 w 8060771"/>
                <a:gd name="connsiteY24" fmla="*/ 2424113 h 2424113"/>
                <a:gd name="connsiteX25" fmla="*/ 1583440 w 8060771"/>
                <a:gd name="connsiteY25" fmla="*/ 2424113 h 2424113"/>
                <a:gd name="connsiteX26" fmla="*/ 810720 w 8060771"/>
                <a:gd name="connsiteY26" fmla="*/ 2424113 h 2424113"/>
                <a:gd name="connsiteX27" fmla="*/ 0 w 8060771"/>
                <a:gd name="connsiteY27" fmla="*/ 1613393 h 2424113"/>
                <a:gd name="connsiteX28" fmla="*/ 0 w 8060771"/>
                <a:gd name="connsiteY28" fmla="*/ 1236137 h 2424113"/>
                <a:gd name="connsiteX29" fmla="*/ 0 w 8060771"/>
                <a:gd name="connsiteY29" fmla="*/ 810720 h 2424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8060771" h="2424113" fill="none" extrusionOk="0">
                  <a:moveTo>
                    <a:pt x="0" y="810720"/>
                  </a:moveTo>
                  <a:cubicBezTo>
                    <a:pt x="76166" y="424137"/>
                    <a:pt x="323066" y="66219"/>
                    <a:pt x="810720" y="0"/>
                  </a:cubicBezTo>
                  <a:cubicBezTo>
                    <a:pt x="1067396" y="5255"/>
                    <a:pt x="1105042" y="-17203"/>
                    <a:pt x="1390260" y="0"/>
                  </a:cubicBezTo>
                  <a:cubicBezTo>
                    <a:pt x="1675478" y="17203"/>
                    <a:pt x="1649436" y="-7248"/>
                    <a:pt x="1905406" y="0"/>
                  </a:cubicBezTo>
                  <a:cubicBezTo>
                    <a:pt x="2161376" y="7248"/>
                    <a:pt x="2353063" y="14237"/>
                    <a:pt x="2549339" y="0"/>
                  </a:cubicBezTo>
                  <a:cubicBezTo>
                    <a:pt x="2745615" y="-14237"/>
                    <a:pt x="2952195" y="29856"/>
                    <a:pt x="3322059" y="0"/>
                  </a:cubicBezTo>
                  <a:cubicBezTo>
                    <a:pt x="3691923" y="-29856"/>
                    <a:pt x="3800119" y="-11716"/>
                    <a:pt x="4094779" y="0"/>
                  </a:cubicBezTo>
                  <a:cubicBezTo>
                    <a:pt x="4389439" y="11716"/>
                    <a:pt x="4371711" y="1754"/>
                    <a:pt x="4609925" y="0"/>
                  </a:cubicBezTo>
                  <a:cubicBezTo>
                    <a:pt x="4848139" y="-1754"/>
                    <a:pt x="5076095" y="10284"/>
                    <a:pt x="5382645" y="0"/>
                  </a:cubicBezTo>
                  <a:cubicBezTo>
                    <a:pt x="5689195" y="-10284"/>
                    <a:pt x="5719005" y="-22282"/>
                    <a:pt x="5833398" y="0"/>
                  </a:cubicBezTo>
                  <a:cubicBezTo>
                    <a:pt x="5947791" y="22282"/>
                    <a:pt x="6399553" y="-3332"/>
                    <a:pt x="6606118" y="0"/>
                  </a:cubicBezTo>
                  <a:cubicBezTo>
                    <a:pt x="6812683" y="3332"/>
                    <a:pt x="6941828" y="4717"/>
                    <a:pt x="7250051" y="0"/>
                  </a:cubicBezTo>
                  <a:cubicBezTo>
                    <a:pt x="7688772" y="-37439"/>
                    <a:pt x="8096639" y="375148"/>
                    <a:pt x="8060771" y="810720"/>
                  </a:cubicBezTo>
                  <a:cubicBezTo>
                    <a:pt x="8076833" y="910224"/>
                    <a:pt x="8053402" y="1003056"/>
                    <a:pt x="8060771" y="1187976"/>
                  </a:cubicBezTo>
                  <a:cubicBezTo>
                    <a:pt x="8068140" y="1372896"/>
                    <a:pt x="8062623" y="1484563"/>
                    <a:pt x="8060771" y="1613393"/>
                  </a:cubicBezTo>
                  <a:cubicBezTo>
                    <a:pt x="8058981" y="2151652"/>
                    <a:pt x="7662024" y="2348318"/>
                    <a:pt x="7250051" y="2424113"/>
                  </a:cubicBezTo>
                  <a:cubicBezTo>
                    <a:pt x="6952095" y="2392649"/>
                    <a:pt x="6735702" y="2426485"/>
                    <a:pt x="6606118" y="2424113"/>
                  </a:cubicBezTo>
                  <a:cubicBezTo>
                    <a:pt x="6476534" y="2421741"/>
                    <a:pt x="6260706" y="2416712"/>
                    <a:pt x="6090971" y="2424113"/>
                  </a:cubicBezTo>
                  <a:cubicBezTo>
                    <a:pt x="5921236" y="2431514"/>
                    <a:pt x="5735920" y="2417005"/>
                    <a:pt x="5575825" y="2424113"/>
                  </a:cubicBezTo>
                  <a:cubicBezTo>
                    <a:pt x="5415730" y="2431221"/>
                    <a:pt x="5111398" y="2425956"/>
                    <a:pt x="4867499" y="2424113"/>
                  </a:cubicBezTo>
                  <a:cubicBezTo>
                    <a:pt x="4623600" y="2422270"/>
                    <a:pt x="4496112" y="2414076"/>
                    <a:pt x="4352352" y="2424113"/>
                  </a:cubicBezTo>
                  <a:cubicBezTo>
                    <a:pt x="4208592" y="2434150"/>
                    <a:pt x="4025173" y="2411542"/>
                    <a:pt x="3772812" y="2424113"/>
                  </a:cubicBezTo>
                  <a:cubicBezTo>
                    <a:pt x="3520451" y="2436684"/>
                    <a:pt x="3454330" y="2406560"/>
                    <a:pt x="3193272" y="2424113"/>
                  </a:cubicBezTo>
                  <a:cubicBezTo>
                    <a:pt x="2932214" y="2441666"/>
                    <a:pt x="2788436" y="2407302"/>
                    <a:pt x="2678126" y="2424113"/>
                  </a:cubicBezTo>
                  <a:cubicBezTo>
                    <a:pt x="2567816" y="2440924"/>
                    <a:pt x="2405918" y="2439166"/>
                    <a:pt x="2227373" y="2424113"/>
                  </a:cubicBezTo>
                  <a:cubicBezTo>
                    <a:pt x="2048828" y="2409060"/>
                    <a:pt x="1718118" y="2456229"/>
                    <a:pt x="1583440" y="2424113"/>
                  </a:cubicBezTo>
                  <a:cubicBezTo>
                    <a:pt x="1448762" y="2391997"/>
                    <a:pt x="1134855" y="2437405"/>
                    <a:pt x="810720" y="2424113"/>
                  </a:cubicBezTo>
                  <a:cubicBezTo>
                    <a:pt x="397451" y="2447209"/>
                    <a:pt x="8821" y="2048408"/>
                    <a:pt x="0" y="1613393"/>
                  </a:cubicBezTo>
                  <a:cubicBezTo>
                    <a:pt x="-1687" y="1535213"/>
                    <a:pt x="-15757" y="1322310"/>
                    <a:pt x="0" y="1236137"/>
                  </a:cubicBezTo>
                  <a:cubicBezTo>
                    <a:pt x="15757" y="1149964"/>
                    <a:pt x="7494" y="964912"/>
                    <a:pt x="0" y="810720"/>
                  </a:cubicBezTo>
                  <a:close/>
                </a:path>
                <a:path w="8060771" h="2424113" stroke="0" extrusionOk="0">
                  <a:moveTo>
                    <a:pt x="0" y="810720"/>
                  </a:moveTo>
                  <a:cubicBezTo>
                    <a:pt x="97999" y="327605"/>
                    <a:pt x="395514" y="22192"/>
                    <a:pt x="810720" y="0"/>
                  </a:cubicBezTo>
                  <a:cubicBezTo>
                    <a:pt x="1133410" y="-16329"/>
                    <a:pt x="1293856" y="15280"/>
                    <a:pt x="1519046" y="0"/>
                  </a:cubicBezTo>
                  <a:cubicBezTo>
                    <a:pt x="1744236" y="-15280"/>
                    <a:pt x="1882174" y="-7988"/>
                    <a:pt x="2098586" y="0"/>
                  </a:cubicBezTo>
                  <a:cubicBezTo>
                    <a:pt x="2314998" y="7988"/>
                    <a:pt x="2508093" y="12900"/>
                    <a:pt x="2742519" y="0"/>
                  </a:cubicBezTo>
                  <a:cubicBezTo>
                    <a:pt x="2976945" y="-12900"/>
                    <a:pt x="2975400" y="-3953"/>
                    <a:pt x="3193272" y="0"/>
                  </a:cubicBezTo>
                  <a:cubicBezTo>
                    <a:pt x="3411144" y="3953"/>
                    <a:pt x="3646868" y="14806"/>
                    <a:pt x="3772812" y="0"/>
                  </a:cubicBezTo>
                  <a:cubicBezTo>
                    <a:pt x="3898756" y="-14806"/>
                    <a:pt x="4144949" y="-6616"/>
                    <a:pt x="4287959" y="0"/>
                  </a:cubicBezTo>
                  <a:cubicBezTo>
                    <a:pt x="4430969" y="6616"/>
                    <a:pt x="4662280" y="-6205"/>
                    <a:pt x="4931892" y="0"/>
                  </a:cubicBezTo>
                  <a:cubicBezTo>
                    <a:pt x="5201504" y="6205"/>
                    <a:pt x="5286938" y="21445"/>
                    <a:pt x="5447038" y="0"/>
                  </a:cubicBezTo>
                  <a:cubicBezTo>
                    <a:pt x="5607138" y="-21445"/>
                    <a:pt x="5944737" y="-2887"/>
                    <a:pt x="6090971" y="0"/>
                  </a:cubicBezTo>
                  <a:cubicBezTo>
                    <a:pt x="6237205" y="2887"/>
                    <a:pt x="6976980" y="25001"/>
                    <a:pt x="7250051" y="0"/>
                  </a:cubicBezTo>
                  <a:cubicBezTo>
                    <a:pt x="7656750" y="57976"/>
                    <a:pt x="8018720" y="459500"/>
                    <a:pt x="8060771" y="810720"/>
                  </a:cubicBezTo>
                  <a:cubicBezTo>
                    <a:pt x="8047408" y="921999"/>
                    <a:pt x="8072512" y="1058416"/>
                    <a:pt x="8060771" y="1187976"/>
                  </a:cubicBezTo>
                  <a:cubicBezTo>
                    <a:pt x="8049030" y="1317536"/>
                    <a:pt x="8042231" y="1456007"/>
                    <a:pt x="8060771" y="1613393"/>
                  </a:cubicBezTo>
                  <a:cubicBezTo>
                    <a:pt x="8083464" y="2049362"/>
                    <a:pt x="7761446" y="2444238"/>
                    <a:pt x="7250051" y="2424113"/>
                  </a:cubicBezTo>
                  <a:cubicBezTo>
                    <a:pt x="7105453" y="2447136"/>
                    <a:pt x="6857788" y="2398773"/>
                    <a:pt x="6734905" y="2424113"/>
                  </a:cubicBezTo>
                  <a:cubicBezTo>
                    <a:pt x="6612022" y="2449453"/>
                    <a:pt x="6430622" y="2402073"/>
                    <a:pt x="6155365" y="2424113"/>
                  </a:cubicBezTo>
                  <a:cubicBezTo>
                    <a:pt x="5880108" y="2446153"/>
                    <a:pt x="5802799" y="2433836"/>
                    <a:pt x="5704612" y="2424113"/>
                  </a:cubicBezTo>
                  <a:cubicBezTo>
                    <a:pt x="5606425" y="2414390"/>
                    <a:pt x="5115118" y="2420216"/>
                    <a:pt x="4931892" y="2424113"/>
                  </a:cubicBezTo>
                  <a:cubicBezTo>
                    <a:pt x="4748666" y="2428010"/>
                    <a:pt x="4535147" y="2426519"/>
                    <a:pt x="4223565" y="2424113"/>
                  </a:cubicBezTo>
                  <a:cubicBezTo>
                    <a:pt x="3911983" y="2421707"/>
                    <a:pt x="3874179" y="2443283"/>
                    <a:pt x="3772812" y="2424113"/>
                  </a:cubicBezTo>
                  <a:cubicBezTo>
                    <a:pt x="3671445" y="2404943"/>
                    <a:pt x="3412724" y="2414286"/>
                    <a:pt x="3064486" y="2424113"/>
                  </a:cubicBezTo>
                  <a:cubicBezTo>
                    <a:pt x="2716248" y="2433940"/>
                    <a:pt x="2802648" y="2408048"/>
                    <a:pt x="2549339" y="2424113"/>
                  </a:cubicBezTo>
                  <a:cubicBezTo>
                    <a:pt x="2296030" y="2440178"/>
                    <a:pt x="2307969" y="2446299"/>
                    <a:pt x="2098586" y="2424113"/>
                  </a:cubicBezTo>
                  <a:cubicBezTo>
                    <a:pt x="1889203" y="2401927"/>
                    <a:pt x="1656429" y="2409347"/>
                    <a:pt x="1390260" y="2424113"/>
                  </a:cubicBezTo>
                  <a:cubicBezTo>
                    <a:pt x="1124091" y="2438879"/>
                    <a:pt x="999401" y="2446251"/>
                    <a:pt x="810720" y="2424113"/>
                  </a:cubicBezTo>
                  <a:cubicBezTo>
                    <a:pt x="359409" y="2476190"/>
                    <a:pt x="-1806" y="1972314"/>
                    <a:pt x="0" y="1613393"/>
                  </a:cubicBezTo>
                  <a:cubicBezTo>
                    <a:pt x="19152" y="1536279"/>
                    <a:pt x="-13809" y="1409561"/>
                    <a:pt x="0" y="1228110"/>
                  </a:cubicBezTo>
                  <a:cubicBezTo>
                    <a:pt x="13809" y="1046659"/>
                    <a:pt x="-8129" y="923608"/>
                    <a:pt x="0" y="810720"/>
                  </a:cubicBezTo>
                  <a:close/>
                </a:path>
              </a:pathLst>
            </a:custGeom>
            <a:solidFill>
              <a:schemeClr val="bg1">
                <a:alpha val="78000"/>
              </a:schemeClr>
            </a:solidFill>
            <a:ln w="38100"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2400328011">
                    <a:prstGeom prst="roundRect">
                      <a:avLst>
                        <a:gd name="adj" fmla="val 33444"/>
                      </a:avLst>
                    </a:prstGeom>
                    <ask:type>
                      <ask:lineSketchFreehand/>
                    </ask:type>
                  </ask:lineSketchStyleProps>
                </a:ext>
              </a:extLst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6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tim" panose="00000500000000000000" pitchFamily="50" charset="-34"/>
                  <a:ea typeface="+mn-ea"/>
                  <a:cs typeface="Itim" panose="00000500000000000000" pitchFamily="50" charset="-34"/>
                </a:rPr>
                <a:t>คุณพ่อกำลังโมโห</a:t>
              </a:r>
            </a:p>
          </p:txBody>
        </p:sp>
      </p:grpSp>
      <p:pic>
        <p:nvPicPr>
          <p:cNvPr id="10" name="รูปภาพ 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4E9FF2A-6DCD-49F0-B34D-26E4459B04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8950" y="263525"/>
            <a:ext cx="814388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รูปภาพ 4">
            <a:hlinkClick r:id="rId6" action="ppaction://hlinksldjump">
              <a:snd r:embed="rId7" name="click.wav"/>
            </a:hlinkClick>
            <a:extLst>
              <a:ext uri="{FF2B5EF4-FFF2-40B4-BE49-F238E27FC236}">
                <a16:creationId xmlns:a16="http://schemas.microsoft.com/office/drawing/2014/main" id="{EF50EDF6-5EDA-479F-A7E2-23BDE23CC6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3338" y="263525"/>
            <a:ext cx="814387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วงรี 3">
            <a:extLst>
              <a:ext uri="{FF2B5EF4-FFF2-40B4-BE49-F238E27FC236}">
                <a16:creationId xmlns:a16="http://schemas.microsoft.com/office/drawing/2014/main" id="{5DF2CF30-2004-44D6-AA3F-DA95A42A0503}"/>
              </a:ext>
            </a:extLst>
          </p:cNvPr>
          <p:cNvSpPr/>
          <p:nvPr/>
        </p:nvSpPr>
        <p:spPr>
          <a:xfrm>
            <a:off x="1329070" y="4502832"/>
            <a:ext cx="3136604" cy="1679944"/>
          </a:xfrm>
          <a:custGeom>
            <a:avLst/>
            <a:gdLst>
              <a:gd name="connsiteX0" fmla="*/ 0 w 3136604"/>
              <a:gd name="connsiteY0" fmla="*/ 839972 h 1679944"/>
              <a:gd name="connsiteX1" fmla="*/ 1568302 w 3136604"/>
              <a:gd name="connsiteY1" fmla="*/ 0 h 1679944"/>
              <a:gd name="connsiteX2" fmla="*/ 3136604 w 3136604"/>
              <a:gd name="connsiteY2" fmla="*/ 839972 h 1679944"/>
              <a:gd name="connsiteX3" fmla="*/ 1568302 w 3136604"/>
              <a:gd name="connsiteY3" fmla="*/ 1679944 h 1679944"/>
              <a:gd name="connsiteX4" fmla="*/ 0 w 3136604"/>
              <a:gd name="connsiteY4" fmla="*/ 839972 h 167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6604" h="1679944" fill="none" extrusionOk="0">
                <a:moveTo>
                  <a:pt x="0" y="839972"/>
                </a:moveTo>
                <a:cubicBezTo>
                  <a:pt x="83945" y="555873"/>
                  <a:pt x="732859" y="24211"/>
                  <a:pt x="1568302" y="0"/>
                </a:cubicBezTo>
                <a:cubicBezTo>
                  <a:pt x="2432588" y="10743"/>
                  <a:pt x="3161125" y="303318"/>
                  <a:pt x="3136604" y="839972"/>
                </a:cubicBezTo>
                <a:cubicBezTo>
                  <a:pt x="2979830" y="1434304"/>
                  <a:pt x="2411246" y="1555540"/>
                  <a:pt x="1568302" y="1679944"/>
                </a:cubicBezTo>
                <a:cubicBezTo>
                  <a:pt x="688463" y="1694274"/>
                  <a:pt x="-22900" y="1288331"/>
                  <a:pt x="0" y="839972"/>
                </a:cubicBezTo>
                <a:close/>
              </a:path>
              <a:path w="3136604" h="1679944" stroke="0" extrusionOk="0">
                <a:moveTo>
                  <a:pt x="0" y="839972"/>
                </a:moveTo>
                <a:cubicBezTo>
                  <a:pt x="-71219" y="363516"/>
                  <a:pt x="775765" y="-106814"/>
                  <a:pt x="1568302" y="0"/>
                </a:cubicBezTo>
                <a:cubicBezTo>
                  <a:pt x="2453498" y="-76563"/>
                  <a:pt x="3028415" y="421725"/>
                  <a:pt x="3136604" y="839972"/>
                </a:cubicBezTo>
                <a:cubicBezTo>
                  <a:pt x="3337637" y="1324862"/>
                  <a:pt x="2599782" y="1621861"/>
                  <a:pt x="1568302" y="1679944"/>
                </a:cubicBezTo>
                <a:cubicBezTo>
                  <a:pt x="698645" y="1669239"/>
                  <a:pt x="38230" y="1351050"/>
                  <a:pt x="0" y="839972"/>
                </a:cubicBezTo>
                <a:close/>
              </a:path>
            </a:pathLst>
          </a:custGeom>
          <a:solidFill>
            <a:srgbClr val="FFFF00"/>
          </a:solidFill>
          <a:ln w="57150"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sd="4216602128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2 </a:t>
            </a:r>
            <a:r>
              <a:rPr kumimoji="0" lang="th-TH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ส่วน</a:t>
            </a:r>
          </a:p>
        </p:txBody>
      </p:sp>
      <p:sp>
        <p:nvSpPr>
          <p:cNvPr id="5" name="วงรี 4">
            <a:extLst>
              <a:ext uri="{FF2B5EF4-FFF2-40B4-BE49-F238E27FC236}">
                <a16:creationId xmlns:a16="http://schemas.microsoft.com/office/drawing/2014/main" id="{4518A364-2CA1-92C4-6925-C5161D693CA0}"/>
              </a:ext>
            </a:extLst>
          </p:cNvPr>
          <p:cNvSpPr/>
          <p:nvPr/>
        </p:nvSpPr>
        <p:spPr>
          <a:xfrm>
            <a:off x="5031371" y="4523012"/>
            <a:ext cx="3136604" cy="1679944"/>
          </a:xfrm>
          <a:custGeom>
            <a:avLst/>
            <a:gdLst>
              <a:gd name="connsiteX0" fmla="*/ 0 w 3136604"/>
              <a:gd name="connsiteY0" fmla="*/ 839972 h 1679944"/>
              <a:gd name="connsiteX1" fmla="*/ 1568302 w 3136604"/>
              <a:gd name="connsiteY1" fmla="*/ 0 h 1679944"/>
              <a:gd name="connsiteX2" fmla="*/ 3136604 w 3136604"/>
              <a:gd name="connsiteY2" fmla="*/ 839972 h 1679944"/>
              <a:gd name="connsiteX3" fmla="*/ 1568302 w 3136604"/>
              <a:gd name="connsiteY3" fmla="*/ 1679944 h 1679944"/>
              <a:gd name="connsiteX4" fmla="*/ 0 w 3136604"/>
              <a:gd name="connsiteY4" fmla="*/ 839972 h 167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6604" h="1679944" fill="none" extrusionOk="0">
                <a:moveTo>
                  <a:pt x="0" y="839972"/>
                </a:moveTo>
                <a:cubicBezTo>
                  <a:pt x="83945" y="555873"/>
                  <a:pt x="732859" y="24211"/>
                  <a:pt x="1568302" y="0"/>
                </a:cubicBezTo>
                <a:cubicBezTo>
                  <a:pt x="2432588" y="10743"/>
                  <a:pt x="3161125" y="303318"/>
                  <a:pt x="3136604" y="839972"/>
                </a:cubicBezTo>
                <a:cubicBezTo>
                  <a:pt x="2979830" y="1434304"/>
                  <a:pt x="2411246" y="1555540"/>
                  <a:pt x="1568302" y="1679944"/>
                </a:cubicBezTo>
                <a:cubicBezTo>
                  <a:pt x="688463" y="1694274"/>
                  <a:pt x="-22900" y="1288331"/>
                  <a:pt x="0" y="839972"/>
                </a:cubicBezTo>
                <a:close/>
              </a:path>
              <a:path w="3136604" h="1679944" stroke="0" extrusionOk="0">
                <a:moveTo>
                  <a:pt x="0" y="839972"/>
                </a:moveTo>
                <a:cubicBezTo>
                  <a:pt x="-71219" y="363516"/>
                  <a:pt x="775765" y="-106814"/>
                  <a:pt x="1568302" y="0"/>
                </a:cubicBezTo>
                <a:cubicBezTo>
                  <a:pt x="2453498" y="-76563"/>
                  <a:pt x="3028415" y="421725"/>
                  <a:pt x="3136604" y="839972"/>
                </a:cubicBezTo>
                <a:cubicBezTo>
                  <a:pt x="3337637" y="1324862"/>
                  <a:pt x="2599782" y="1621861"/>
                  <a:pt x="1568302" y="1679944"/>
                </a:cubicBezTo>
                <a:cubicBezTo>
                  <a:pt x="698645" y="1669239"/>
                  <a:pt x="38230" y="1351050"/>
                  <a:pt x="0" y="839972"/>
                </a:cubicBezTo>
                <a:close/>
              </a:path>
            </a:pathLst>
          </a:custGeom>
          <a:solidFill>
            <a:srgbClr val="FFFF00"/>
          </a:solidFill>
          <a:ln w="57150"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sd="4216602128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3 </a:t>
            </a:r>
            <a:r>
              <a:rPr kumimoji="0" lang="th-TH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ส่วน</a:t>
            </a:r>
          </a:p>
        </p:txBody>
      </p:sp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BFE6863B-966B-9FF6-1848-4A7D06B398D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5577" y="4643324"/>
            <a:ext cx="1720304" cy="1720304"/>
          </a:xfrm>
          <a:prstGeom prst="rect">
            <a:avLst/>
          </a:prstGeom>
        </p:spPr>
      </p:pic>
      <p:pic>
        <p:nvPicPr>
          <p:cNvPr id="9" name="รูปภาพ 8">
            <a:extLst>
              <a:ext uri="{FF2B5EF4-FFF2-40B4-BE49-F238E27FC236}">
                <a16:creationId xmlns:a16="http://schemas.microsoft.com/office/drawing/2014/main" id="{2BA5DC55-466E-9CB0-8724-D3A8717353F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7643" b="95064" l="4453" r="97969">
                        <a14:foregroundMark x1="15000" y1="56449" x2="53516" y2="58678"/>
                        <a14:foregroundMark x1="53516" y1="58678" x2="86484" y2="17675"/>
                        <a14:foregroundMark x1="11563" y1="49920" x2="4609" y2="49920"/>
                        <a14:foregroundMark x1="34609" y1="83997" x2="36328" y2="95143"/>
                        <a14:foregroundMark x1="82969" y1="10589" x2="97969" y2="76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0267" y="4784270"/>
            <a:ext cx="1845258" cy="181066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8" name="รูปภาพ 7">
            <a:extLst>
              <a:ext uri="{FF2B5EF4-FFF2-40B4-BE49-F238E27FC236}">
                <a16:creationId xmlns:a16="http://schemas.microsoft.com/office/drawing/2014/main" id="{002E922F-ACA4-6261-F67B-619A82F312D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4"/>
          <a:stretch/>
        </p:blipFill>
        <p:spPr>
          <a:xfrm>
            <a:off x="8537757" y="2371725"/>
            <a:ext cx="3846333" cy="4222750"/>
          </a:xfrm>
          <a:prstGeom prst="rect">
            <a:avLst/>
          </a:prstGeom>
        </p:spPr>
      </p:pic>
      <p:pic>
        <p:nvPicPr>
          <p:cNvPr id="6" name="รูปภาพ 5">
            <a:hlinkClick r:id="rId13" action="ppaction://hlinksldjump">
              <a:snd r:embed="rId7" name="click.wav"/>
            </a:hlinkClick>
            <a:extLst>
              <a:ext uri="{FF2B5EF4-FFF2-40B4-BE49-F238E27FC236}">
                <a16:creationId xmlns:a16="http://schemas.microsoft.com/office/drawing/2014/main" id="{D9544C39-CAC4-F0DF-85C0-301F132552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7725" y="263525"/>
            <a:ext cx="814388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85825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6000"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6000"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82F426C5-069E-16D6-E18A-899C6F69B90A}"/>
              </a:ext>
            </a:extLst>
          </p:cNvPr>
          <p:cNvGrpSpPr/>
          <p:nvPr/>
        </p:nvGrpSpPr>
        <p:grpSpPr>
          <a:xfrm>
            <a:off x="1052623" y="1168400"/>
            <a:ext cx="8165805" cy="2796363"/>
            <a:chOff x="1754372" y="1084521"/>
            <a:chExt cx="8846288" cy="2796363"/>
          </a:xfrm>
        </p:grpSpPr>
        <p:sp>
          <p:nvSpPr>
            <p:cNvPr id="2" name="สี่เหลี่ยมผืนผ้า: มุมมน 1">
              <a:extLst>
                <a:ext uri="{FF2B5EF4-FFF2-40B4-BE49-F238E27FC236}">
                  <a16:creationId xmlns:a16="http://schemas.microsoft.com/office/drawing/2014/main" id="{D6101353-67D5-9F83-200E-3AB480B0C471}"/>
                </a:ext>
              </a:extLst>
            </p:cNvPr>
            <p:cNvSpPr/>
            <p:nvPr/>
          </p:nvSpPr>
          <p:spPr>
            <a:xfrm>
              <a:off x="1754372" y="1084521"/>
              <a:ext cx="8846288" cy="2796363"/>
            </a:xfrm>
            <a:prstGeom prst="roundRect">
              <a:avLst>
                <a:gd name="adj" fmla="val 36439"/>
              </a:avLst>
            </a:prstGeom>
            <a:solidFill>
              <a:srgbClr val="FFEC8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2" name="สี่เหลี่ยมผืนผ้า: มุมมน 11">
              <a:extLst>
                <a:ext uri="{FF2B5EF4-FFF2-40B4-BE49-F238E27FC236}">
                  <a16:creationId xmlns:a16="http://schemas.microsoft.com/office/drawing/2014/main" id="{0755840C-71C1-4660-9F73-6A01EB899B19}"/>
                </a:ext>
              </a:extLst>
            </p:cNvPr>
            <p:cNvSpPr/>
            <p:nvPr/>
          </p:nvSpPr>
          <p:spPr>
            <a:xfrm>
              <a:off x="2147130" y="1270645"/>
              <a:ext cx="8060771" cy="2424113"/>
            </a:xfrm>
            <a:custGeom>
              <a:avLst/>
              <a:gdLst>
                <a:gd name="connsiteX0" fmla="*/ 0 w 8060771"/>
                <a:gd name="connsiteY0" fmla="*/ 810720 h 2424113"/>
                <a:gd name="connsiteX1" fmla="*/ 810720 w 8060771"/>
                <a:gd name="connsiteY1" fmla="*/ 0 h 2424113"/>
                <a:gd name="connsiteX2" fmla="*/ 1390260 w 8060771"/>
                <a:gd name="connsiteY2" fmla="*/ 0 h 2424113"/>
                <a:gd name="connsiteX3" fmla="*/ 1905406 w 8060771"/>
                <a:gd name="connsiteY3" fmla="*/ 0 h 2424113"/>
                <a:gd name="connsiteX4" fmla="*/ 2549339 w 8060771"/>
                <a:gd name="connsiteY4" fmla="*/ 0 h 2424113"/>
                <a:gd name="connsiteX5" fmla="*/ 3322059 w 8060771"/>
                <a:gd name="connsiteY5" fmla="*/ 0 h 2424113"/>
                <a:gd name="connsiteX6" fmla="*/ 4094779 w 8060771"/>
                <a:gd name="connsiteY6" fmla="*/ 0 h 2424113"/>
                <a:gd name="connsiteX7" fmla="*/ 4609925 w 8060771"/>
                <a:gd name="connsiteY7" fmla="*/ 0 h 2424113"/>
                <a:gd name="connsiteX8" fmla="*/ 5382645 w 8060771"/>
                <a:gd name="connsiteY8" fmla="*/ 0 h 2424113"/>
                <a:gd name="connsiteX9" fmla="*/ 5833398 w 8060771"/>
                <a:gd name="connsiteY9" fmla="*/ 0 h 2424113"/>
                <a:gd name="connsiteX10" fmla="*/ 6606118 w 8060771"/>
                <a:gd name="connsiteY10" fmla="*/ 0 h 2424113"/>
                <a:gd name="connsiteX11" fmla="*/ 7250051 w 8060771"/>
                <a:gd name="connsiteY11" fmla="*/ 0 h 2424113"/>
                <a:gd name="connsiteX12" fmla="*/ 8060771 w 8060771"/>
                <a:gd name="connsiteY12" fmla="*/ 810720 h 2424113"/>
                <a:gd name="connsiteX13" fmla="*/ 8060771 w 8060771"/>
                <a:gd name="connsiteY13" fmla="*/ 1187976 h 2424113"/>
                <a:gd name="connsiteX14" fmla="*/ 8060771 w 8060771"/>
                <a:gd name="connsiteY14" fmla="*/ 1613393 h 2424113"/>
                <a:gd name="connsiteX15" fmla="*/ 7250051 w 8060771"/>
                <a:gd name="connsiteY15" fmla="*/ 2424113 h 2424113"/>
                <a:gd name="connsiteX16" fmla="*/ 6606118 w 8060771"/>
                <a:gd name="connsiteY16" fmla="*/ 2424113 h 2424113"/>
                <a:gd name="connsiteX17" fmla="*/ 6090971 w 8060771"/>
                <a:gd name="connsiteY17" fmla="*/ 2424113 h 2424113"/>
                <a:gd name="connsiteX18" fmla="*/ 5575825 w 8060771"/>
                <a:gd name="connsiteY18" fmla="*/ 2424113 h 2424113"/>
                <a:gd name="connsiteX19" fmla="*/ 4867499 w 8060771"/>
                <a:gd name="connsiteY19" fmla="*/ 2424113 h 2424113"/>
                <a:gd name="connsiteX20" fmla="*/ 4352352 w 8060771"/>
                <a:gd name="connsiteY20" fmla="*/ 2424113 h 2424113"/>
                <a:gd name="connsiteX21" fmla="*/ 3772812 w 8060771"/>
                <a:gd name="connsiteY21" fmla="*/ 2424113 h 2424113"/>
                <a:gd name="connsiteX22" fmla="*/ 3193272 w 8060771"/>
                <a:gd name="connsiteY22" fmla="*/ 2424113 h 2424113"/>
                <a:gd name="connsiteX23" fmla="*/ 2678126 w 8060771"/>
                <a:gd name="connsiteY23" fmla="*/ 2424113 h 2424113"/>
                <a:gd name="connsiteX24" fmla="*/ 2227373 w 8060771"/>
                <a:gd name="connsiteY24" fmla="*/ 2424113 h 2424113"/>
                <a:gd name="connsiteX25" fmla="*/ 1583440 w 8060771"/>
                <a:gd name="connsiteY25" fmla="*/ 2424113 h 2424113"/>
                <a:gd name="connsiteX26" fmla="*/ 810720 w 8060771"/>
                <a:gd name="connsiteY26" fmla="*/ 2424113 h 2424113"/>
                <a:gd name="connsiteX27" fmla="*/ 0 w 8060771"/>
                <a:gd name="connsiteY27" fmla="*/ 1613393 h 2424113"/>
                <a:gd name="connsiteX28" fmla="*/ 0 w 8060771"/>
                <a:gd name="connsiteY28" fmla="*/ 1236137 h 2424113"/>
                <a:gd name="connsiteX29" fmla="*/ 0 w 8060771"/>
                <a:gd name="connsiteY29" fmla="*/ 810720 h 2424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8060771" h="2424113" fill="none" extrusionOk="0">
                  <a:moveTo>
                    <a:pt x="0" y="810720"/>
                  </a:moveTo>
                  <a:cubicBezTo>
                    <a:pt x="76166" y="424137"/>
                    <a:pt x="323066" y="66219"/>
                    <a:pt x="810720" y="0"/>
                  </a:cubicBezTo>
                  <a:cubicBezTo>
                    <a:pt x="1067396" y="5255"/>
                    <a:pt x="1105042" y="-17203"/>
                    <a:pt x="1390260" y="0"/>
                  </a:cubicBezTo>
                  <a:cubicBezTo>
                    <a:pt x="1675478" y="17203"/>
                    <a:pt x="1649436" y="-7248"/>
                    <a:pt x="1905406" y="0"/>
                  </a:cubicBezTo>
                  <a:cubicBezTo>
                    <a:pt x="2161376" y="7248"/>
                    <a:pt x="2353063" y="14237"/>
                    <a:pt x="2549339" y="0"/>
                  </a:cubicBezTo>
                  <a:cubicBezTo>
                    <a:pt x="2745615" y="-14237"/>
                    <a:pt x="2952195" y="29856"/>
                    <a:pt x="3322059" y="0"/>
                  </a:cubicBezTo>
                  <a:cubicBezTo>
                    <a:pt x="3691923" y="-29856"/>
                    <a:pt x="3800119" y="-11716"/>
                    <a:pt x="4094779" y="0"/>
                  </a:cubicBezTo>
                  <a:cubicBezTo>
                    <a:pt x="4389439" y="11716"/>
                    <a:pt x="4371711" y="1754"/>
                    <a:pt x="4609925" y="0"/>
                  </a:cubicBezTo>
                  <a:cubicBezTo>
                    <a:pt x="4848139" y="-1754"/>
                    <a:pt x="5076095" y="10284"/>
                    <a:pt x="5382645" y="0"/>
                  </a:cubicBezTo>
                  <a:cubicBezTo>
                    <a:pt x="5689195" y="-10284"/>
                    <a:pt x="5719005" y="-22282"/>
                    <a:pt x="5833398" y="0"/>
                  </a:cubicBezTo>
                  <a:cubicBezTo>
                    <a:pt x="5947791" y="22282"/>
                    <a:pt x="6399553" y="-3332"/>
                    <a:pt x="6606118" y="0"/>
                  </a:cubicBezTo>
                  <a:cubicBezTo>
                    <a:pt x="6812683" y="3332"/>
                    <a:pt x="6941828" y="4717"/>
                    <a:pt x="7250051" y="0"/>
                  </a:cubicBezTo>
                  <a:cubicBezTo>
                    <a:pt x="7688772" y="-37439"/>
                    <a:pt x="8096639" y="375148"/>
                    <a:pt x="8060771" y="810720"/>
                  </a:cubicBezTo>
                  <a:cubicBezTo>
                    <a:pt x="8076833" y="910224"/>
                    <a:pt x="8053402" y="1003056"/>
                    <a:pt x="8060771" y="1187976"/>
                  </a:cubicBezTo>
                  <a:cubicBezTo>
                    <a:pt x="8068140" y="1372896"/>
                    <a:pt x="8062623" y="1484563"/>
                    <a:pt x="8060771" y="1613393"/>
                  </a:cubicBezTo>
                  <a:cubicBezTo>
                    <a:pt x="8058981" y="2151652"/>
                    <a:pt x="7662024" y="2348318"/>
                    <a:pt x="7250051" y="2424113"/>
                  </a:cubicBezTo>
                  <a:cubicBezTo>
                    <a:pt x="6952095" y="2392649"/>
                    <a:pt x="6735702" y="2426485"/>
                    <a:pt x="6606118" y="2424113"/>
                  </a:cubicBezTo>
                  <a:cubicBezTo>
                    <a:pt x="6476534" y="2421741"/>
                    <a:pt x="6260706" y="2416712"/>
                    <a:pt x="6090971" y="2424113"/>
                  </a:cubicBezTo>
                  <a:cubicBezTo>
                    <a:pt x="5921236" y="2431514"/>
                    <a:pt x="5735920" y="2417005"/>
                    <a:pt x="5575825" y="2424113"/>
                  </a:cubicBezTo>
                  <a:cubicBezTo>
                    <a:pt x="5415730" y="2431221"/>
                    <a:pt x="5111398" y="2425956"/>
                    <a:pt x="4867499" y="2424113"/>
                  </a:cubicBezTo>
                  <a:cubicBezTo>
                    <a:pt x="4623600" y="2422270"/>
                    <a:pt x="4496112" y="2414076"/>
                    <a:pt x="4352352" y="2424113"/>
                  </a:cubicBezTo>
                  <a:cubicBezTo>
                    <a:pt x="4208592" y="2434150"/>
                    <a:pt x="4025173" y="2411542"/>
                    <a:pt x="3772812" y="2424113"/>
                  </a:cubicBezTo>
                  <a:cubicBezTo>
                    <a:pt x="3520451" y="2436684"/>
                    <a:pt x="3454330" y="2406560"/>
                    <a:pt x="3193272" y="2424113"/>
                  </a:cubicBezTo>
                  <a:cubicBezTo>
                    <a:pt x="2932214" y="2441666"/>
                    <a:pt x="2788436" y="2407302"/>
                    <a:pt x="2678126" y="2424113"/>
                  </a:cubicBezTo>
                  <a:cubicBezTo>
                    <a:pt x="2567816" y="2440924"/>
                    <a:pt x="2405918" y="2439166"/>
                    <a:pt x="2227373" y="2424113"/>
                  </a:cubicBezTo>
                  <a:cubicBezTo>
                    <a:pt x="2048828" y="2409060"/>
                    <a:pt x="1718118" y="2456229"/>
                    <a:pt x="1583440" y="2424113"/>
                  </a:cubicBezTo>
                  <a:cubicBezTo>
                    <a:pt x="1448762" y="2391997"/>
                    <a:pt x="1134855" y="2437405"/>
                    <a:pt x="810720" y="2424113"/>
                  </a:cubicBezTo>
                  <a:cubicBezTo>
                    <a:pt x="397451" y="2447209"/>
                    <a:pt x="8821" y="2048408"/>
                    <a:pt x="0" y="1613393"/>
                  </a:cubicBezTo>
                  <a:cubicBezTo>
                    <a:pt x="-1687" y="1535213"/>
                    <a:pt x="-15757" y="1322310"/>
                    <a:pt x="0" y="1236137"/>
                  </a:cubicBezTo>
                  <a:cubicBezTo>
                    <a:pt x="15757" y="1149964"/>
                    <a:pt x="7494" y="964912"/>
                    <a:pt x="0" y="810720"/>
                  </a:cubicBezTo>
                  <a:close/>
                </a:path>
                <a:path w="8060771" h="2424113" stroke="0" extrusionOk="0">
                  <a:moveTo>
                    <a:pt x="0" y="810720"/>
                  </a:moveTo>
                  <a:cubicBezTo>
                    <a:pt x="97999" y="327605"/>
                    <a:pt x="395514" y="22192"/>
                    <a:pt x="810720" y="0"/>
                  </a:cubicBezTo>
                  <a:cubicBezTo>
                    <a:pt x="1133410" y="-16329"/>
                    <a:pt x="1293856" y="15280"/>
                    <a:pt x="1519046" y="0"/>
                  </a:cubicBezTo>
                  <a:cubicBezTo>
                    <a:pt x="1744236" y="-15280"/>
                    <a:pt x="1882174" y="-7988"/>
                    <a:pt x="2098586" y="0"/>
                  </a:cubicBezTo>
                  <a:cubicBezTo>
                    <a:pt x="2314998" y="7988"/>
                    <a:pt x="2508093" y="12900"/>
                    <a:pt x="2742519" y="0"/>
                  </a:cubicBezTo>
                  <a:cubicBezTo>
                    <a:pt x="2976945" y="-12900"/>
                    <a:pt x="2975400" y="-3953"/>
                    <a:pt x="3193272" y="0"/>
                  </a:cubicBezTo>
                  <a:cubicBezTo>
                    <a:pt x="3411144" y="3953"/>
                    <a:pt x="3646868" y="14806"/>
                    <a:pt x="3772812" y="0"/>
                  </a:cubicBezTo>
                  <a:cubicBezTo>
                    <a:pt x="3898756" y="-14806"/>
                    <a:pt x="4144949" y="-6616"/>
                    <a:pt x="4287959" y="0"/>
                  </a:cubicBezTo>
                  <a:cubicBezTo>
                    <a:pt x="4430969" y="6616"/>
                    <a:pt x="4662280" y="-6205"/>
                    <a:pt x="4931892" y="0"/>
                  </a:cubicBezTo>
                  <a:cubicBezTo>
                    <a:pt x="5201504" y="6205"/>
                    <a:pt x="5286938" y="21445"/>
                    <a:pt x="5447038" y="0"/>
                  </a:cubicBezTo>
                  <a:cubicBezTo>
                    <a:pt x="5607138" y="-21445"/>
                    <a:pt x="5944737" y="-2887"/>
                    <a:pt x="6090971" y="0"/>
                  </a:cubicBezTo>
                  <a:cubicBezTo>
                    <a:pt x="6237205" y="2887"/>
                    <a:pt x="6976980" y="25001"/>
                    <a:pt x="7250051" y="0"/>
                  </a:cubicBezTo>
                  <a:cubicBezTo>
                    <a:pt x="7656750" y="57976"/>
                    <a:pt x="8018720" y="459500"/>
                    <a:pt x="8060771" y="810720"/>
                  </a:cubicBezTo>
                  <a:cubicBezTo>
                    <a:pt x="8047408" y="921999"/>
                    <a:pt x="8072512" y="1058416"/>
                    <a:pt x="8060771" y="1187976"/>
                  </a:cubicBezTo>
                  <a:cubicBezTo>
                    <a:pt x="8049030" y="1317536"/>
                    <a:pt x="8042231" y="1456007"/>
                    <a:pt x="8060771" y="1613393"/>
                  </a:cubicBezTo>
                  <a:cubicBezTo>
                    <a:pt x="8083464" y="2049362"/>
                    <a:pt x="7761446" y="2444238"/>
                    <a:pt x="7250051" y="2424113"/>
                  </a:cubicBezTo>
                  <a:cubicBezTo>
                    <a:pt x="7105453" y="2447136"/>
                    <a:pt x="6857788" y="2398773"/>
                    <a:pt x="6734905" y="2424113"/>
                  </a:cubicBezTo>
                  <a:cubicBezTo>
                    <a:pt x="6612022" y="2449453"/>
                    <a:pt x="6430622" y="2402073"/>
                    <a:pt x="6155365" y="2424113"/>
                  </a:cubicBezTo>
                  <a:cubicBezTo>
                    <a:pt x="5880108" y="2446153"/>
                    <a:pt x="5802799" y="2433836"/>
                    <a:pt x="5704612" y="2424113"/>
                  </a:cubicBezTo>
                  <a:cubicBezTo>
                    <a:pt x="5606425" y="2414390"/>
                    <a:pt x="5115118" y="2420216"/>
                    <a:pt x="4931892" y="2424113"/>
                  </a:cubicBezTo>
                  <a:cubicBezTo>
                    <a:pt x="4748666" y="2428010"/>
                    <a:pt x="4535147" y="2426519"/>
                    <a:pt x="4223565" y="2424113"/>
                  </a:cubicBezTo>
                  <a:cubicBezTo>
                    <a:pt x="3911983" y="2421707"/>
                    <a:pt x="3874179" y="2443283"/>
                    <a:pt x="3772812" y="2424113"/>
                  </a:cubicBezTo>
                  <a:cubicBezTo>
                    <a:pt x="3671445" y="2404943"/>
                    <a:pt x="3412724" y="2414286"/>
                    <a:pt x="3064486" y="2424113"/>
                  </a:cubicBezTo>
                  <a:cubicBezTo>
                    <a:pt x="2716248" y="2433940"/>
                    <a:pt x="2802648" y="2408048"/>
                    <a:pt x="2549339" y="2424113"/>
                  </a:cubicBezTo>
                  <a:cubicBezTo>
                    <a:pt x="2296030" y="2440178"/>
                    <a:pt x="2307969" y="2446299"/>
                    <a:pt x="2098586" y="2424113"/>
                  </a:cubicBezTo>
                  <a:cubicBezTo>
                    <a:pt x="1889203" y="2401927"/>
                    <a:pt x="1656429" y="2409347"/>
                    <a:pt x="1390260" y="2424113"/>
                  </a:cubicBezTo>
                  <a:cubicBezTo>
                    <a:pt x="1124091" y="2438879"/>
                    <a:pt x="999401" y="2446251"/>
                    <a:pt x="810720" y="2424113"/>
                  </a:cubicBezTo>
                  <a:cubicBezTo>
                    <a:pt x="359409" y="2476190"/>
                    <a:pt x="-1806" y="1972314"/>
                    <a:pt x="0" y="1613393"/>
                  </a:cubicBezTo>
                  <a:cubicBezTo>
                    <a:pt x="19152" y="1536279"/>
                    <a:pt x="-13809" y="1409561"/>
                    <a:pt x="0" y="1228110"/>
                  </a:cubicBezTo>
                  <a:cubicBezTo>
                    <a:pt x="13809" y="1046659"/>
                    <a:pt x="-8129" y="923608"/>
                    <a:pt x="0" y="810720"/>
                  </a:cubicBezTo>
                  <a:close/>
                </a:path>
              </a:pathLst>
            </a:custGeom>
            <a:solidFill>
              <a:schemeClr val="bg1">
                <a:alpha val="78000"/>
              </a:schemeClr>
            </a:solidFill>
            <a:ln w="38100"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2400328011">
                    <a:prstGeom prst="roundRect">
                      <a:avLst>
                        <a:gd name="adj" fmla="val 33444"/>
                      </a:avLst>
                    </a:prstGeom>
                    <ask:type>
                      <ask:lineSketchFreehand/>
                    </ask:type>
                  </ask:lineSketchStyleProps>
                </a:ext>
              </a:extLst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6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Itim" panose="00000500000000000000" pitchFamily="50" charset="-34"/>
                  <a:ea typeface="+mn-ea"/>
                  <a:cs typeface="Itim" panose="00000500000000000000" pitchFamily="50" charset="-34"/>
                </a:rPr>
                <a:t>คนรุ่นใหม่ไม่สูบบุหรี่</a:t>
              </a:r>
            </a:p>
          </p:txBody>
        </p:sp>
      </p:grpSp>
      <p:pic>
        <p:nvPicPr>
          <p:cNvPr id="10" name="รูปภาพ 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4E9FF2A-6DCD-49F0-B34D-26E4459B04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8950" y="263525"/>
            <a:ext cx="814388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รูปภาพ 4">
            <a:hlinkClick r:id="rId6" action="ppaction://hlinksldjump">
              <a:snd r:embed="rId7" name="click.wav"/>
            </a:hlinkClick>
            <a:extLst>
              <a:ext uri="{FF2B5EF4-FFF2-40B4-BE49-F238E27FC236}">
                <a16:creationId xmlns:a16="http://schemas.microsoft.com/office/drawing/2014/main" id="{EF50EDF6-5EDA-479F-A7E2-23BDE23CC6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3338" y="263525"/>
            <a:ext cx="814387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วงรี 3">
            <a:extLst>
              <a:ext uri="{FF2B5EF4-FFF2-40B4-BE49-F238E27FC236}">
                <a16:creationId xmlns:a16="http://schemas.microsoft.com/office/drawing/2014/main" id="{5DF2CF30-2004-44D6-AA3F-DA95A42A0503}"/>
              </a:ext>
            </a:extLst>
          </p:cNvPr>
          <p:cNvSpPr/>
          <p:nvPr/>
        </p:nvSpPr>
        <p:spPr>
          <a:xfrm>
            <a:off x="1329070" y="4502832"/>
            <a:ext cx="3136604" cy="1679944"/>
          </a:xfrm>
          <a:custGeom>
            <a:avLst/>
            <a:gdLst>
              <a:gd name="connsiteX0" fmla="*/ 0 w 3136604"/>
              <a:gd name="connsiteY0" fmla="*/ 839972 h 1679944"/>
              <a:gd name="connsiteX1" fmla="*/ 1568302 w 3136604"/>
              <a:gd name="connsiteY1" fmla="*/ 0 h 1679944"/>
              <a:gd name="connsiteX2" fmla="*/ 3136604 w 3136604"/>
              <a:gd name="connsiteY2" fmla="*/ 839972 h 1679944"/>
              <a:gd name="connsiteX3" fmla="*/ 1568302 w 3136604"/>
              <a:gd name="connsiteY3" fmla="*/ 1679944 h 1679944"/>
              <a:gd name="connsiteX4" fmla="*/ 0 w 3136604"/>
              <a:gd name="connsiteY4" fmla="*/ 839972 h 167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6604" h="1679944" fill="none" extrusionOk="0">
                <a:moveTo>
                  <a:pt x="0" y="839972"/>
                </a:moveTo>
                <a:cubicBezTo>
                  <a:pt x="83945" y="555873"/>
                  <a:pt x="732859" y="24211"/>
                  <a:pt x="1568302" y="0"/>
                </a:cubicBezTo>
                <a:cubicBezTo>
                  <a:pt x="2432588" y="10743"/>
                  <a:pt x="3161125" y="303318"/>
                  <a:pt x="3136604" y="839972"/>
                </a:cubicBezTo>
                <a:cubicBezTo>
                  <a:pt x="2979830" y="1434304"/>
                  <a:pt x="2411246" y="1555540"/>
                  <a:pt x="1568302" y="1679944"/>
                </a:cubicBezTo>
                <a:cubicBezTo>
                  <a:pt x="688463" y="1694274"/>
                  <a:pt x="-22900" y="1288331"/>
                  <a:pt x="0" y="839972"/>
                </a:cubicBezTo>
                <a:close/>
              </a:path>
              <a:path w="3136604" h="1679944" stroke="0" extrusionOk="0">
                <a:moveTo>
                  <a:pt x="0" y="839972"/>
                </a:moveTo>
                <a:cubicBezTo>
                  <a:pt x="-71219" y="363516"/>
                  <a:pt x="775765" y="-106814"/>
                  <a:pt x="1568302" y="0"/>
                </a:cubicBezTo>
                <a:cubicBezTo>
                  <a:pt x="2453498" y="-76563"/>
                  <a:pt x="3028415" y="421725"/>
                  <a:pt x="3136604" y="839972"/>
                </a:cubicBezTo>
                <a:cubicBezTo>
                  <a:pt x="3337637" y="1324862"/>
                  <a:pt x="2599782" y="1621861"/>
                  <a:pt x="1568302" y="1679944"/>
                </a:cubicBezTo>
                <a:cubicBezTo>
                  <a:pt x="698645" y="1669239"/>
                  <a:pt x="38230" y="1351050"/>
                  <a:pt x="0" y="839972"/>
                </a:cubicBezTo>
                <a:close/>
              </a:path>
            </a:pathLst>
          </a:custGeom>
          <a:solidFill>
            <a:srgbClr val="FFFF00"/>
          </a:solidFill>
          <a:ln w="57150"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sd="4216602128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2 </a:t>
            </a:r>
            <a:r>
              <a:rPr kumimoji="0" lang="th-TH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ส่วน</a:t>
            </a:r>
          </a:p>
        </p:txBody>
      </p:sp>
      <p:sp>
        <p:nvSpPr>
          <p:cNvPr id="5" name="วงรี 4">
            <a:extLst>
              <a:ext uri="{FF2B5EF4-FFF2-40B4-BE49-F238E27FC236}">
                <a16:creationId xmlns:a16="http://schemas.microsoft.com/office/drawing/2014/main" id="{4518A364-2CA1-92C4-6925-C5161D693CA0}"/>
              </a:ext>
            </a:extLst>
          </p:cNvPr>
          <p:cNvSpPr/>
          <p:nvPr/>
        </p:nvSpPr>
        <p:spPr>
          <a:xfrm>
            <a:off x="5031371" y="4523012"/>
            <a:ext cx="3136604" cy="1679944"/>
          </a:xfrm>
          <a:custGeom>
            <a:avLst/>
            <a:gdLst>
              <a:gd name="connsiteX0" fmla="*/ 0 w 3136604"/>
              <a:gd name="connsiteY0" fmla="*/ 839972 h 1679944"/>
              <a:gd name="connsiteX1" fmla="*/ 1568302 w 3136604"/>
              <a:gd name="connsiteY1" fmla="*/ 0 h 1679944"/>
              <a:gd name="connsiteX2" fmla="*/ 3136604 w 3136604"/>
              <a:gd name="connsiteY2" fmla="*/ 839972 h 1679944"/>
              <a:gd name="connsiteX3" fmla="*/ 1568302 w 3136604"/>
              <a:gd name="connsiteY3" fmla="*/ 1679944 h 1679944"/>
              <a:gd name="connsiteX4" fmla="*/ 0 w 3136604"/>
              <a:gd name="connsiteY4" fmla="*/ 839972 h 167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6604" h="1679944" fill="none" extrusionOk="0">
                <a:moveTo>
                  <a:pt x="0" y="839972"/>
                </a:moveTo>
                <a:cubicBezTo>
                  <a:pt x="83945" y="555873"/>
                  <a:pt x="732859" y="24211"/>
                  <a:pt x="1568302" y="0"/>
                </a:cubicBezTo>
                <a:cubicBezTo>
                  <a:pt x="2432588" y="10743"/>
                  <a:pt x="3161125" y="303318"/>
                  <a:pt x="3136604" y="839972"/>
                </a:cubicBezTo>
                <a:cubicBezTo>
                  <a:pt x="2979830" y="1434304"/>
                  <a:pt x="2411246" y="1555540"/>
                  <a:pt x="1568302" y="1679944"/>
                </a:cubicBezTo>
                <a:cubicBezTo>
                  <a:pt x="688463" y="1694274"/>
                  <a:pt x="-22900" y="1288331"/>
                  <a:pt x="0" y="839972"/>
                </a:cubicBezTo>
                <a:close/>
              </a:path>
              <a:path w="3136604" h="1679944" stroke="0" extrusionOk="0">
                <a:moveTo>
                  <a:pt x="0" y="839972"/>
                </a:moveTo>
                <a:cubicBezTo>
                  <a:pt x="-71219" y="363516"/>
                  <a:pt x="775765" y="-106814"/>
                  <a:pt x="1568302" y="0"/>
                </a:cubicBezTo>
                <a:cubicBezTo>
                  <a:pt x="2453498" y="-76563"/>
                  <a:pt x="3028415" y="421725"/>
                  <a:pt x="3136604" y="839972"/>
                </a:cubicBezTo>
                <a:cubicBezTo>
                  <a:pt x="3337637" y="1324862"/>
                  <a:pt x="2599782" y="1621861"/>
                  <a:pt x="1568302" y="1679944"/>
                </a:cubicBezTo>
                <a:cubicBezTo>
                  <a:pt x="698645" y="1669239"/>
                  <a:pt x="38230" y="1351050"/>
                  <a:pt x="0" y="839972"/>
                </a:cubicBezTo>
                <a:close/>
              </a:path>
            </a:pathLst>
          </a:custGeom>
          <a:solidFill>
            <a:srgbClr val="FFFF00"/>
          </a:solidFill>
          <a:ln w="57150"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sd="4216602128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3 </a:t>
            </a:r>
            <a:r>
              <a:rPr kumimoji="0" lang="th-TH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ส่วน</a:t>
            </a:r>
          </a:p>
        </p:txBody>
      </p:sp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BFE6863B-966B-9FF6-1848-4A7D06B398D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5221" y="4643324"/>
            <a:ext cx="1720304" cy="1720304"/>
          </a:xfrm>
          <a:prstGeom prst="rect">
            <a:avLst/>
          </a:prstGeom>
        </p:spPr>
      </p:pic>
      <p:pic>
        <p:nvPicPr>
          <p:cNvPr id="9" name="รูปภาพ 8">
            <a:extLst>
              <a:ext uri="{FF2B5EF4-FFF2-40B4-BE49-F238E27FC236}">
                <a16:creationId xmlns:a16="http://schemas.microsoft.com/office/drawing/2014/main" id="{2BA5DC55-466E-9CB0-8724-D3A8717353F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7643" b="95064" l="4453" r="97969">
                        <a14:foregroundMark x1="15000" y1="56449" x2="53516" y2="58678"/>
                        <a14:foregroundMark x1="53516" y1="58678" x2="86484" y2="17675"/>
                        <a14:foregroundMark x1="11563" y1="49920" x2="4609" y2="49920"/>
                        <a14:foregroundMark x1="34609" y1="83997" x2="36328" y2="95143"/>
                        <a14:foregroundMark x1="82969" y1="10589" x2="97969" y2="76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6420" y="4864666"/>
            <a:ext cx="1845258" cy="181066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8" name="รูปภาพ 7">
            <a:extLst>
              <a:ext uri="{FF2B5EF4-FFF2-40B4-BE49-F238E27FC236}">
                <a16:creationId xmlns:a16="http://schemas.microsoft.com/office/drawing/2014/main" id="{6E21E758-1D4A-FF8C-6FBB-2F9DDBD0EFF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34"/>
          <a:stretch/>
        </p:blipFill>
        <p:spPr>
          <a:xfrm>
            <a:off x="8417806" y="1846717"/>
            <a:ext cx="4108450" cy="4945986"/>
          </a:xfrm>
          <a:prstGeom prst="rect">
            <a:avLst/>
          </a:prstGeom>
        </p:spPr>
      </p:pic>
      <p:pic>
        <p:nvPicPr>
          <p:cNvPr id="6" name="รูปภาพ 5">
            <a:hlinkClick r:id="rId13" action="ppaction://hlinksldjump">
              <a:snd r:embed="rId7" name="click.wav"/>
            </a:hlinkClick>
            <a:extLst>
              <a:ext uri="{FF2B5EF4-FFF2-40B4-BE49-F238E27FC236}">
                <a16:creationId xmlns:a16="http://schemas.microsoft.com/office/drawing/2014/main" id="{AFA05DA5-3B0C-BBC1-10A0-B3CD55A596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7725" y="263525"/>
            <a:ext cx="814388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684070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2000"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9000"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id="{82F426C5-069E-16D6-E18A-899C6F69B90A}"/>
              </a:ext>
            </a:extLst>
          </p:cNvPr>
          <p:cNvGrpSpPr/>
          <p:nvPr/>
        </p:nvGrpSpPr>
        <p:grpSpPr>
          <a:xfrm>
            <a:off x="1052623" y="1168400"/>
            <a:ext cx="8165805" cy="2796363"/>
            <a:chOff x="1754372" y="1084521"/>
            <a:chExt cx="8846288" cy="2796363"/>
          </a:xfrm>
        </p:grpSpPr>
        <p:sp>
          <p:nvSpPr>
            <p:cNvPr id="2" name="สี่เหลี่ยมผืนผ้า: มุมมน 1">
              <a:extLst>
                <a:ext uri="{FF2B5EF4-FFF2-40B4-BE49-F238E27FC236}">
                  <a16:creationId xmlns:a16="http://schemas.microsoft.com/office/drawing/2014/main" id="{D6101353-67D5-9F83-200E-3AB480B0C471}"/>
                </a:ext>
              </a:extLst>
            </p:cNvPr>
            <p:cNvSpPr/>
            <p:nvPr/>
          </p:nvSpPr>
          <p:spPr>
            <a:xfrm>
              <a:off x="1754372" y="1084521"/>
              <a:ext cx="8846288" cy="2796363"/>
            </a:xfrm>
            <a:prstGeom prst="roundRect">
              <a:avLst>
                <a:gd name="adj" fmla="val 36439"/>
              </a:avLst>
            </a:prstGeom>
            <a:solidFill>
              <a:srgbClr val="FFEC8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12" name="สี่เหลี่ยมผืนผ้า: มุมมน 11">
              <a:extLst>
                <a:ext uri="{FF2B5EF4-FFF2-40B4-BE49-F238E27FC236}">
                  <a16:creationId xmlns:a16="http://schemas.microsoft.com/office/drawing/2014/main" id="{0755840C-71C1-4660-9F73-6A01EB899B19}"/>
                </a:ext>
              </a:extLst>
            </p:cNvPr>
            <p:cNvSpPr/>
            <p:nvPr/>
          </p:nvSpPr>
          <p:spPr>
            <a:xfrm>
              <a:off x="2147130" y="1270645"/>
              <a:ext cx="8060771" cy="2424113"/>
            </a:xfrm>
            <a:custGeom>
              <a:avLst/>
              <a:gdLst>
                <a:gd name="connsiteX0" fmla="*/ 0 w 8060771"/>
                <a:gd name="connsiteY0" fmla="*/ 810720 h 2424113"/>
                <a:gd name="connsiteX1" fmla="*/ 810720 w 8060771"/>
                <a:gd name="connsiteY1" fmla="*/ 0 h 2424113"/>
                <a:gd name="connsiteX2" fmla="*/ 1390260 w 8060771"/>
                <a:gd name="connsiteY2" fmla="*/ 0 h 2424113"/>
                <a:gd name="connsiteX3" fmla="*/ 1905406 w 8060771"/>
                <a:gd name="connsiteY3" fmla="*/ 0 h 2424113"/>
                <a:gd name="connsiteX4" fmla="*/ 2549339 w 8060771"/>
                <a:gd name="connsiteY4" fmla="*/ 0 h 2424113"/>
                <a:gd name="connsiteX5" fmla="*/ 3322059 w 8060771"/>
                <a:gd name="connsiteY5" fmla="*/ 0 h 2424113"/>
                <a:gd name="connsiteX6" fmla="*/ 4094779 w 8060771"/>
                <a:gd name="connsiteY6" fmla="*/ 0 h 2424113"/>
                <a:gd name="connsiteX7" fmla="*/ 4609925 w 8060771"/>
                <a:gd name="connsiteY7" fmla="*/ 0 h 2424113"/>
                <a:gd name="connsiteX8" fmla="*/ 5382645 w 8060771"/>
                <a:gd name="connsiteY8" fmla="*/ 0 h 2424113"/>
                <a:gd name="connsiteX9" fmla="*/ 5833398 w 8060771"/>
                <a:gd name="connsiteY9" fmla="*/ 0 h 2424113"/>
                <a:gd name="connsiteX10" fmla="*/ 6606118 w 8060771"/>
                <a:gd name="connsiteY10" fmla="*/ 0 h 2424113"/>
                <a:gd name="connsiteX11" fmla="*/ 7250051 w 8060771"/>
                <a:gd name="connsiteY11" fmla="*/ 0 h 2424113"/>
                <a:gd name="connsiteX12" fmla="*/ 8060771 w 8060771"/>
                <a:gd name="connsiteY12" fmla="*/ 810720 h 2424113"/>
                <a:gd name="connsiteX13" fmla="*/ 8060771 w 8060771"/>
                <a:gd name="connsiteY13" fmla="*/ 1187976 h 2424113"/>
                <a:gd name="connsiteX14" fmla="*/ 8060771 w 8060771"/>
                <a:gd name="connsiteY14" fmla="*/ 1613393 h 2424113"/>
                <a:gd name="connsiteX15" fmla="*/ 7250051 w 8060771"/>
                <a:gd name="connsiteY15" fmla="*/ 2424113 h 2424113"/>
                <a:gd name="connsiteX16" fmla="*/ 6606118 w 8060771"/>
                <a:gd name="connsiteY16" fmla="*/ 2424113 h 2424113"/>
                <a:gd name="connsiteX17" fmla="*/ 6090971 w 8060771"/>
                <a:gd name="connsiteY17" fmla="*/ 2424113 h 2424113"/>
                <a:gd name="connsiteX18" fmla="*/ 5575825 w 8060771"/>
                <a:gd name="connsiteY18" fmla="*/ 2424113 h 2424113"/>
                <a:gd name="connsiteX19" fmla="*/ 4867499 w 8060771"/>
                <a:gd name="connsiteY19" fmla="*/ 2424113 h 2424113"/>
                <a:gd name="connsiteX20" fmla="*/ 4352352 w 8060771"/>
                <a:gd name="connsiteY20" fmla="*/ 2424113 h 2424113"/>
                <a:gd name="connsiteX21" fmla="*/ 3772812 w 8060771"/>
                <a:gd name="connsiteY21" fmla="*/ 2424113 h 2424113"/>
                <a:gd name="connsiteX22" fmla="*/ 3193272 w 8060771"/>
                <a:gd name="connsiteY22" fmla="*/ 2424113 h 2424113"/>
                <a:gd name="connsiteX23" fmla="*/ 2678126 w 8060771"/>
                <a:gd name="connsiteY23" fmla="*/ 2424113 h 2424113"/>
                <a:gd name="connsiteX24" fmla="*/ 2227373 w 8060771"/>
                <a:gd name="connsiteY24" fmla="*/ 2424113 h 2424113"/>
                <a:gd name="connsiteX25" fmla="*/ 1583440 w 8060771"/>
                <a:gd name="connsiteY25" fmla="*/ 2424113 h 2424113"/>
                <a:gd name="connsiteX26" fmla="*/ 810720 w 8060771"/>
                <a:gd name="connsiteY26" fmla="*/ 2424113 h 2424113"/>
                <a:gd name="connsiteX27" fmla="*/ 0 w 8060771"/>
                <a:gd name="connsiteY27" fmla="*/ 1613393 h 2424113"/>
                <a:gd name="connsiteX28" fmla="*/ 0 w 8060771"/>
                <a:gd name="connsiteY28" fmla="*/ 1236137 h 2424113"/>
                <a:gd name="connsiteX29" fmla="*/ 0 w 8060771"/>
                <a:gd name="connsiteY29" fmla="*/ 810720 h 2424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8060771" h="2424113" fill="none" extrusionOk="0">
                  <a:moveTo>
                    <a:pt x="0" y="810720"/>
                  </a:moveTo>
                  <a:cubicBezTo>
                    <a:pt x="76166" y="424137"/>
                    <a:pt x="323066" y="66219"/>
                    <a:pt x="810720" y="0"/>
                  </a:cubicBezTo>
                  <a:cubicBezTo>
                    <a:pt x="1067396" y="5255"/>
                    <a:pt x="1105042" y="-17203"/>
                    <a:pt x="1390260" y="0"/>
                  </a:cubicBezTo>
                  <a:cubicBezTo>
                    <a:pt x="1675478" y="17203"/>
                    <a:pt x="1649436" y="-7248"/>
                    <a:pt x="1905406" y="0"/>
                  </a:cubicBezTo>
                  <a:cubicBezTo>
                    <a:pt x="2161376" y="7248"/>
                    <a:pt x="2353063" y="14237"/>
                    <a:pt x="2549339" y="0"/>
                  </a:cubicBezTo>
                  <a:cubicBezTo>
                    <a:pt x="2745615" y="-14237"/>
                    <a:pt x="2952195" y="29856"/>
                    <a:pt x="3322059" y="0"/>
                  </a:cubicBezTo>
                  <a:cubicBezTo>
                    <a:pt x="3691923" y="-29856"/>
                    <a:pt x="3800119" y="-11716"/>
                    <a:pt x="4094779" y="0"/>
                  </a:cubicBezTo>
                  <a:cubicBezTo>
                    <a:pt x="4389439" y="11716"/>
                    <a:pt x="4371711" y="1754"/>
                    <a:pt x="4609925" y="0"/>
                  </a:cubicBezTo>
                  <a:cubicBezTo>
                    <a:pt x="4848139" y="-1754"/>
                    <a:pt x="5076095" y="10284"/>
                    <a:pt x="5382645" y="0"/>
                  </a:cubicBezTo>
                  <a:cubicBezTo>
                    <a:pt x="5689195" y="-10284"/>
                    <a:pt x="5719005" y="-22282"/>
                    <a:pt x="5833398" y="0"/>
                  </a:cubicBezTo>
                  <a:cubicBezTo>
                    <a:pt x="5947791" y="22282"/>
                    <a:pt x="6399553" y="-3332"/>
                    <a:pt x="6606118" y="0"/>
                  </a:cubicBezTo>
                  <a:cubicBezTo>
                    <a:pt x="6812683" y="3332"/>
                    <a:pt x="6941828" y="4717"/>
                    <a:pt x="7250051" y="0"/>
                  </a:cubicBezTo>
                  <a:cubicBezTo>
                    <a:pt x="7688772" y="-37439"/>
                    <a:pt x="8096639" y="375148"/>
                    <a:pt x="8060771" y="810720"/>
                  </a:cubicBezTo>
                  <a:cubicBezTo>
                    <a:pt x="8076833" y="910224"/>
                    <a:pt x="8053402" y="1003056"/>
                    <a:pt x="8060771" y="1187976"/>
                  </a:cubicBezTo>
                  <a:cubicBezTo>
                    <a:pt x="8068140" y="1372896"/>
                    <a:pt x="8062623" y="1484563"/>
                    <a:pt x="8060771" y="1613393"/>
                  </a:cubicBezTo>
                  <a:cubicBezTo>
                    <a:pt x="8058981" y="2151652"/>
                    <a:pt x="7662024" y="2348318"/>
                    <a:pt x="7250051" y="2424113"/>
                  </a:cubicBezTo>
                  <a:cubicBezTo>
                    <a:pt x="6952095" y="2392649"/>
                    <a:pt x="6735702" y="2426485"/>
                    <a:pt x="6606118" y="2424113"/>
                  </a:cubicBezTo>
                  <a:cubicBezTo>
                    <a:pt x="6476534" y="2421741"/>
                    <a:pt x="6260706" y="2416712"/>
                    <a:pt x="6090971" y="2424113"/>
                  </a:cubicBezTo>
                  <a:cubicBezTo>
                    <a:pt x="5921236" y="2431514"/>
                    <a:pt x="5735920" y="2417005"/>
                    <a:pt x="5575825" y="2424113"/>
                  </a:cubicBezTo>
                  <a:cubicBezTo>
                    <a:pt x="5415730" y="2431221"/>
                    <a:pt x="5111398" y="2425956"/>
                    <a:pt x="4867499" y="2424113"/>
                  </a:cubicBezTo>
                  <a:cubicBezTo>
                    <a:pt x="4623600" y="2422270"/>
                    <a:pt x="4496112" y="2414076"/>
                    <a:pt x="4352352" y="2424113"/>
                  </a:cubicBezTo>
                  <a:cubicBezTo>
                    <a:pt x="4208592" y="2434150"/>
                    <a:pt x="4025173" y="2411542"/>
                    <a:pt x="3772812" y="2424113"/>
                  </a:cubicBezTo>
                  <a:cubicBezTo>
                    <a:pt x="3520451" y="2436684"/>
                    <a:pt x="3454330" y="2406560"/>
                    <a:pt x="3193272" y="2424113"/>
                  </a:cubicBezTo>
                  <a:cubicBezTo>
                    <a:pt x="2932214" y="2441666"/>
                    <a:pt x="2788436" y="2407302"/>
                    <a:pt x="2678126" y="2424113"/>
                  </a:cubicBezTo>
                  <a:cubicBezTo>
                    <a:pt x="2567816" y="2440924"/>
                    <a:pt x="2405918" y="2439166"/>
                    <a:pt x="2227373" y="2424113"/>
                  </a:cubicBezTo>
                  <a:cubicBezTo>
                    <a:pt x="2048828" y="2409060"/>
                    <a:pt x="1718118" y="2456229"/>
                    <a:pt x="1583440" y="2424113"/>
                  </a:cubicBezTo>
                  <a:cubicBezTo>
                    <a:pt x="1448762" y="2391997"/>
                    <a:pt x="1134855" y="2437405"/>
                    <a:pt x="810720" y="2424113"/>
                  </a:cubicBezTo>
                  <a:cubicBezTo>
                    <a:pt x="397451" y="2447209"/>
                    <a:pt x="8821" y="2048408"/>
                    <a:pt x="0" y="1613393"/>
                  </a:cubicBezTo>
                  <a:cubicBezTo>
                    <a:pt x="-1687" y="1535213"/>
                    <a:pt x="-15757" y="1322310"/>
                    <a:pt x="0" y="1236137"/>
                  </a:cubicBezTo>
                  <a:cubicBezTo>
                    <a:pt x="15757" y="1149964"/>
                    <a:pt x="7494" y="964912"/>
                    <a:pt x="0" y="810720"/>
                  </a:cubicBezTo>
                  <a:close/>
                </a:path>
                <a:path w="8060771" h="2424113" stroke="0" extrusionOk="0">
                  <a:moveTo>
                    <a:pt x="0" y="810720"/>
                  </a:moveTo>
                  <a:cubicBezTo>
                    <a:pt x="97999" y="327605"/>
                    <a:pt x="395514" y="22192"/>
                    <a:pt x="810720" y="0"/>
                  </a:cubicBezTo>
                  <a:cubicBezTo>
                    <a:pt x="1133410" y="-16329"/>
                    <a:pt x="1293856" y="15280"/>
                    <a:pt x="1519046" y="0"/>
                  </a:cubicBezTo>
                  <a:cubicBezTo>
                    <a:pt x="1744236" y="-15280"/>
                    <a:pt x="1882174" y="-7988"/>
                    <a:pt x="2098586" y="0"/>
                  </a:cubicBezTo>
                  <a:cubicBezTo>
                    <a:pt x="2314998" y="7988"/>
                    <a:pt x="2508093" y="12900"/>
                    <a:pt x="2742519" y="0"/>
                  </a:cubicBezTo>
                  <a:cubicBezTo>
                    <a:pt x="2976945" y="-12900"/>
                    <a:pt x="2975400" y="-3953"/>
                    <a:pt x="3193272" y="0"/>
                  </a:cubicBezTo>
                  <a:cubicBezTo>
                    <a:pt x="3411144" y="3953"/>
                    <a:pt x="3646868" y="14806"/>
                    <a:pt x="3772812" y="0"/>
                  </a:cubicBezTo>
                  <a:cubicBezTo>
                    <a:pt x="3898756" y="-14806"/>
                    <a:pt x="4144949" y="-6616"/>
                    <a:pt x="4287959" y="0"/>
                  </a:cubicBezTo>
                  <a:cubicBezTo>
                    <a:pt x="4430969" y="6616"/>
                    <a:pt x="4662280" y="-6205"/>
                    <a:pt x="4931892" y="0"/>
                  </a:cubicBezTo>
                  <a:cubicBezTo>
                    <a:pt x="5201504" y="6205"/>
                    <a:pt x="5286938" y="21445"/>
                    <a:pt x="5447038" y="0"/>
                  </a:cubicBezTo>
                  <a:cubicBezTo>
                    <a:pt x="5607138" y="-21445"/>
                    <a:pt x="5944737" y="-2887"/>
                    <a:pt x="6090971" y="0"/>
                  </a:cubicBezTo>
                  <a:cubicBezTo>
                    <a:pt x="6237205" y="2887"/>
                    <a:pt x="6976980" y="25001"/>
                    <a:pt x="7250051" y="0"/>
                  </a:cubicBezTo>
                  <a:cubicBezTo>
                    <a:pt x="7656750" y="57976"/>
                    <a:pt x="8018720" y="459500"/>
                    <a:pt x="8060771" y="810720"/>
                  </a:cubicBezTo>
                  <a:cubicBezTo>
                    <a:pt x="8047408" y="921999"/>
                    <a:pt x="8072512" y="1058416"/>
                    <a:pt x="8060771" y="1187976"/>
                  </a:cubicBezTo>
                  <a:cubicBezTo>
                    <a:pt x="8049030" y="1317536"/>
                    <a:pt x="8042231" y="1456007"/>
                    <a:pt x="8060771" y="1613393"/>
                  </a:cubicBezTo>
                  <a:cubicBezTo>
                    <a:pt x="8083464" y="2049362"/>
                    <a:pt x="7761446" y="2444238"/>
                    <a:pt x="7250051" y="2424113"/>
                  </a:cubicBezTo>
                  <a:cubicBezTo>
                    <a:pt x="7105453" y="2447136"/>
                    <a:pt x="6857788" y="2398773"/>
                    <a:pt x="6734905" y="2424113"/>
                  </a:cubicBezTo>
                  <a:cubicBezTo>
                    <a:pt x="6612022" y="2449453"/>
                    <a:pt x="6430622" y="2402073"/>
                    <a:pt x="6155365" y="2424113"/>
                  </a:cubicBezTo>
                  <a:cubicBezTo>
                    <a:pt x="5880108" y="2446153"/>
                    <a:pt x="5802799" y="2433836"/>
                    <a:pt x="5704612" y="2424113"/>
                  </a:cubicBezTo>
                  <a:cubicBezTo>
                    <a:pt x="5606425" y="2414390"/>
                    <a:pt x="5115118" y="2420216"/>
                    <a:pt x="4931892" y="2424113"/>
                  </a:cubicBezTo>
                  <a:cubicBezTo>
                    <a:pt x="4748666" y="2428010"/>
                    <a:pt x="4535147" y="2426519"/>
                    <a:pt x="4223565" y="2424113"/>
                  </a:cubicBezTo>
                  <a:cubicBezTo>
                    <a:pt x="3911983" y="2421707"/>
                    <a:pt x="3874179" y="2443283"/>
                    <a:pt x="3772812" y="2424113"/>
                  </a:cubicBezTo>
                  <a:cubicBezTo>
                    <a:pt x="3671445" y="2404943"/>
                    <a:pt x="3412724" y="2414286"/>
                    <a:pt x="3064486" y="2424113"/>
                  </a:cubicBezTo>
                  <a:cubicBezTo>
                    <a:pt x="2716248" y="2433940"/>
                    <a:pt x="2802648" y="2408048"/>
                    <a:pt x="2549339" y="2424113"/>
                  </a:cubicBezTo>
                  <a:cubicBezTo>
                    <a:pt x="2296030" y="2440178"/>
                    <a:pt x="2307969" y="2446299"/>
                    <a:pt x="2098586" y="2424113"/>
                  </a:cubicBezTo>
                  <a:cubicBezTo>
                    <a:pt x="1889203" y="2401927"/>
                    <a:pt x="1656429" y="2409347"/>
                    <a:pt x="1390260" y="2424113"/>
                  </a:cubicBezTo>
                  <a:cubicBezTo>
                    <a:pt x="1124091" y="2438879"/>
                    <a:pt x="999401" y="2446251"/>
                    <a:pt x="810720" y="2424113"/>
                  </a:cubicBezTo>
                  <a:cubicBezTo>
                    <a:pt x="359409" y="2476190"/>
                    <a:pt x="-1806" y="1972314"/>
                    <a:pt x="0" y="1613393"/>
                  </a:cubicBezTo>
                  <a:cubicBezTo>
                    <a:pt x="19152" y="1536279"/>
                    <a:pt x="-13809" y="1409561"/>
                    <a:pt x="0" y="1228110"/>
                  </a:cubicBezTo>
                  <a:cubicBezTo>
                    <a:pt x="13809" y="1046659"/>
                    <a:pt x="-8129" y="923608"/>
                    <a:pt x="0" y="810720"/>
                  </a:cubicBezTo>
                  <a:close/>
                </a:path>
              </a:pathLst>
            </a:custGeom>
            <a:solidFill>
              <a:schemeClr val="bg1">
                <a:alpha val="78000"/>
              </a:schemeClr>
            </a:solidFill>
            <a:ln w="38100"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2400328011">
                    <a:prstGeom prst="roundRect">
                      <a:avLst>
                        <a:gd name="adj" fmla="val 33444"/>
                      </a:avLst>
                    </a:prstGeom>
                    <ask:type>
                      <ask:lineSketchFreehand/>
                    </ask:type>
                  </ask:lineSketchStyleProps>
                </a:ext>
              </a:extLst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th-TH" sz="6000" dirty="0">
                  <a:solidFill>
                    <a:prstClr val="black"/>
                  </a:solidFill>
                  <a:latin typeface="Itim" panose="00000500000000000000" pitchFamily="50" charset="-34"/>
                  <a:cs typeface="Itim" panose="00000500000000000000" pitchFamily="50" charset="-34"/>
                </a:rPr>
                <a:t>เขากระโดดสูงมาก</a:t>
              </a:r>
              <a:endParaRPr kumimoji="0" lang="th-TH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endParaRPr>
            </a:p>
          </p:txBody>
        </p:sp>
      </p:grpSp>
      <p:pic>
        <p:nvPicPr>
          <p:cNvPr id="10" name="รูปภาพ 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4E9FF2A-6DCD-49F0-B34D-26E4459B04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8950" y="263525"/>
            <a:ext cx="814388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รูปภาพ 4">
            <a:hlinkClick r:id="rId6" action="ppaction://hlinksldjump">
              <a:snd r:embed="rId7" name="click.wav"/>
            </a:hlinkClick>
            <a:extLst>
              <a:ext uri="{FF2B5EF4-FFF2-40B4-BE49-F238E27FC236}">
                <a16:creationId xmlns:a16="http://schemas.microsoft.com/office/drawing/2014/main" id="{EF50EDF6-5EDA-479F-A7E2-23BDE23CC6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3338" y="263525"/>
            <a:ext cx="814387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วงรี 3">
            <a:extLst>
              <a:ext uri="{FF2B5EF4-FFF2-40B4-BE49-F238E27FC236}">
                <a16:creationId xmlns:a16="http://schemas.microsoft.com/office/drawing/2014/main" id="{5DF2CF30-2004-44D6-AA3F-DA95A42A0503}"/>
              </a:ext>
            </a:extLst>
          </p:cNvPr>
          <p:cNvSpPr/>
          <p:nvPr/>
        </p:nvSpPr>
        <p:spPr>
          <a:xfrm>
            <a:off x="1329070" y="4502832"/>
            <a:ext cx="3136604" cy="1679944"/>
          </a:xfrm>
          <a:custGeom>
            <a:avLst/>
            <a:gdLst>
              <a:gd name="connsiteX0" fmla="*/ 0 w 3136604"/>
              <a:gd name="connsiteY0" fmla="*/ 839972 h 1679944"/>
              <a:gd name="connsiteX1" fmla="*/ 1568302 w 3136604"/>
              <a:gd name="connsiteY1" fmla="*/ 0 h 1679944"/>
              <a:gd name="connsiteX2" fmla="*/ 3136604 w 3136604"/>
              <a:gd name="connsiteY2" fmla="*/ 839972 h 1679944"/>
              <a:gd name="connsiteX3" fmla="*/ 1568302 w 3136604"/>
              <a:gd name="connsiteY3" fmla="*/ 1679944 h 1679944"/>
              <a:gd name="connsiteX4" fmla="*/ 0 w 3136604"/>
              <a:gd name="connsiteY4" fmla="*/ 839972 h 167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6604" h="1679944" fill="none" extrusionOk="0">
                <a:moveTo>
                  <a:pt x="0" y="839972"/>
                </a:moveTo>
                <a:cubicBezTo>
                  <a:pt x="83945" y="555873"/>
                  <a:pt x="732859" y="24211"/>
                  <a:pt x="1568302" y="0"/>
                </a:cubicBezTo>
                <a:cubicBezTo>
                  <a:pt x="2432588" y="10743"/>
                  <a:pt x="3161125" y="303318"/>
                  <a:pt x="3136604" y="839972"/>
                </a:cubicBezTo>
                <a:cubicBezTo>
                  <a:pt x="2979830" y="1434304"/>
                  <a:pt x="2411246" y="1555540"/>
                  <a:pt x="1568302" y="1679944"/>
                </a:cubicBezTo>
                <a:cubicBezTo>
                  <a:pt x="688463" y="1694274"/>
                  <a:pt x="-22900" y="1288331"/>
                  <a:pt x="0" y="839972"/>
                </a:cubicBezTo>
                <a:close/>
              </a:path>
              <a:path w="3136604" h="1679944" stroke="0" extrusionOk="0">
                <a:moveTo>
                  <a:pt x="0" y="839972"/>
                </a:moveTo>
                <a:cubicBezTo>
                  <a:pt x="-71219" y="363516"/>
                  <a:pt x="775765" y="-106814"/>
                  <a:pt x="1568302" y="0"/>
                </a:cubicBezTo>
                <a:cubicBezTo>
                  <a:pt x="2453498" y="-76563"/>
                  <a:pt x="3028415" y="421725"/>
                  <a:pt x="3136604" y="839972"/>
                </a:cubicBezTo>
                <a:cubicBezTo>
                  <a:pt x="3337637" y="1324862"/>
                  <a:pt x="2599782" y="1621861"/>
                  <a:pt x="1568302" y="1679944"/>
                </a:cubicBezTo>
                <a:cubicBezTo>
                  <a:pt x="698645" y="1669239"/>
                  <a:pt x="38230" y="1351050"/>
                  <a:pt x="0" y="839972"/>
                </a:cubicBezTo>
                <a:close/>
              </a:path>
            </a:pathLst>
          </a:custGeom>
          <a:solidFill>
            <a:srgbClr val="FFFF00"/>
          </a:solidFill>
          <a:ln w="57150"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sd="4216602128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2 </a:t>
            </a:r>
            <a:r>
              <a:rPr kumimoji="0" lang="th-TH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ส่วน</a:t>
            </a:r>
          </a:p>
        </p:txBody>
      </p:sp>
      <p:sp>
        <p:nvSpPr>
          <p:cNvPr id="5" name="วงรี 4">
            <a:extLst>
              <a:ext uri="{FF2B5EF4-FFF2-40B4-BE49-F238E27FC236}">
                <a16:creationId xmlns:a16="http://schemas.microsoft.com/office/drawing/2014/main" id="{4518A364-2CA1-92C4-6925-C5161D693CA0}"/>
              </a:ext>
            </a:extLst>
          </p:cNvPr>
          <p:cNvSpPr/>
          <p:nvPr/>
        </p:nvSpPr>
        <p:spPr>
          <a:xfrm>
            <a:off x="5031371" y="4523012"/>
            <a:ext cx="3136604" cy="1679944"/>
          </a:xfrm>
          <a:custGeom>
            <a:avLst/>
            <a:gdLst>
              <a:gd name="connsiteX0" fmla="*/ 0 w 3136604"/>
              <a:gd name="connsiteY0" fmla="*/ 839972 h 1679944"/>
              <a:gd name="connsiteX1" fmla="*/ 1568302 w 3136604"/>
              <a:gd name="connsiteY1" fmla="*/ 0 h 1679944"/>
              <a:gd name="connsiteX2" fmla="*/ 3136604 w 3136604"/>
              <a:gd name="connsiteY2" fmla="*/ 839972 h 1679944"/>
              <a:gd name="connsiteX3" fmla="*/ 1568302 w 3136604"/>
              <a:gd name="connsiteY3" fmla="*/ 1679944 h 1679944"/>
              <a:gd name="connsiteX4" fmla="*/ 0 w 3136604"/>
              <a:gd name="connsiteY4" fmla="*/ 839972 h 167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6604" h="1679944" fill="none" extrusionOk="0">
                <a:moveTo>
                  <a:pt x="0" y="839972"/>
                </a:moveTo>
                <a:cubicBezTo>
                  <a:pt x="83945" y="555873"/>
                  <a:pt x="732859" y="24211"/>
                  <a:pt x="1568302" y="0"/>
                </a:cubicBezTo>
                <a:cubicBezTo>
                  <a:pt x="2432588" y="10743"/>
                  <a:pt x="3161125" y="303318"/>
                  <a:pt x="3136604" y="839972"/>
                </a:cubicBezTo>
                <a:cubicBezTo>
                  <a:pt x="2979830" y="1434304"/>
                  <a:pt x="2411246" y="1555540"/>
                  <a:pt x="1568302" y="1679944"/>
                </a:cubicBezTo>
                <a:cubicBezTo>
                  <a:pt x="688463" y="1694274"/>
                  <a:pt x="-22900" y="1288331"/>
                  <a:pt x="0" y="839972"/>
                </a:cubicBezTo>
                <a:close/>
              </a:path>
              <a:path w="3136604" h="1679944" stroke="0" extrusionOk="0">
                <a:moveTo>
                  <a:pt x="0" y="839972"/>
                </a:moveTo>
                <a:cubicBezTo>
                  <a:pt x="-71219" y="363516"/>
                  <a:pt x="775765" y="-106814"/>
                  <a:pt x="1568302" y="0"/>
                </a:cubicBezTo>
                <a:cubicBezTo>
                  <a:pt x="2453498" y="-76563"/>
                  <a:pt x="3028415" y="421725"/>
                  <a:pt x="3136604" y="839972"/>
                </a:cubicBezTo>
                <a:cubicBezTo>
                  <a:pt x="3337637" y="1324862"/>
                  <a:pt x="2599782" y="1621861"/>
                  <a:pt x="1568302" y="1679944"/>
                </a:cubicBezTo>
                <a:cubicBezTo>
                  <a:pt x="698645" y="1669239"/>
                  <a:pt x="38230" y="1351050"/>
                  <a:pt x="0" y="839972"/>
                </a:cubicBezTo>
                <a:close/>
              </a:path>
            </a:pathLst>
          </a:custGeom>
          <a:solidFill>
            <a:srgbClr val="FFFF00"/>
          </a:solidFill>
          <a:ln w="57150">
            <a:solidFill>
              <a:schemeClr val="accent4"/>
            </a:solidFill>
            <a:extLst>
              <a:ext uri="{C807C97D-BFC1-408E-A445-0C87EB9F89A2}">
                <ask:lineSketchStyleProps xmlns:ask="http://schemas.microsoft.com/office/drawing/2018/sketchyshapes" sd="4216602128">
                  <a:prstGeom prst="ellips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3 </a:t>
            </a:r>
            <a:r>
              <a:rPr kumimoji="0" lang="th-TH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tim" panose="00000500000000000000" pitchFamily="50" charset="-34"/>
                <a:ea typeface="+mn-ea"/>
                <a:cs typeface="Itim" panose="00000500000000000000" pitchFamily="50" charset="-34"/>
              </a:rPr>
              <a:t>ส่วน</a:t>
            </a:r>
          </a:p>
        </p:txBody>
      </p:sp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BFE6863B-966B-9FF6-1848-4A7D06B398D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5577" y="4643324"/>
            <a:ext cx="1720304" cy="1720304"/>
          </a:xfrm>
          <a:prstGeom prst="rect">
            <a:avLst/>
          </a:prstGeom>
        </p:spPr>
      </p:pic>
      <p:pic>
        <p:nvPicPr>
          <p:cNvPr id="9" name="รูปภาพ 8">
            <a:extLst>
              <a:ext uri="{FF2B5EF4-FFF2-40B4-BE49-F238E27FC236}">
                <a16:creationId xmlns:a16="http://schemas.microsoft.com/office/drawing/2014/main" id="{2BA5DC55-466E-9CB0-8724-D3A8717353F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7643" b="95064" l="4453" r="97969">
                        <a14:foregroundMark x1="15000" y1="56449" x2="53516" y2="58678"/>
                        <a14:foregroundMark x1="53516" y1="58678" x2="86484" y2="17675"/>
                        <a14:foregroundMark x1="11563" y1="49920" x2="4609" y2="49920"/>
                        <a14:foregroundMark x1="34609" y1="83997" x2="36328" y2="95143"/>
                        <a14:foregroundMark x1="82969" y1="10589" x2="97969" y2="76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0267" y="4784270"/>
            <a:ext cx="1845258" cy="181066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8" name="รูปภาพ 7">
            <a:extLst>
              <a:ext uri="{FF2B5EF4-FFF2-40B4-BE49-F238E27FC236}">
                <a16:creationId xmlns:a16="http://schemas.microsoft.com/office/drawing/2014/main" id="{AFBCCC34-6A1C-6C32-D05B-5E16ACD85C7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36"/>
          <a:stretch/>
        </p:blipFill>
        <p:spPr>
          <a:xfrm>
            <a:off x="8310718" y="2057400"/>
            <a:ext cx="3922925" cy="4537075"/>
          </a:xfrm>
          <a:prstGeom prst="rect">
            <a:avLst/>
          </a:prstGeom>
        </p:spPr>
      </p:pic>
      <p:pic>
        <p:nvPicPr>
          <p:cNvPr id="6" name="รูปภาพ 5">
            <a:hlinkClick r:id="rId13" action="ppaction://hlinksldjump">
              <a:snd r:embed="rId7" name="click.wav"/>
            </a:hlinkClick>
            <a:extLst>
              <a:ext uri="{FF2B5EF4-FFF2-40B4-BE49-F238E27FC236}">
                <a16:creationId xmlns:a16="http://schemas.microsoft.com/office/drawing/2014/main" id="{0E8E4D99-C4E4-54D4-535E-B62FC71D3D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7725" y="263525"/>
            <a:ext cx="814388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30321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6000"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6000"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</TotalTime>
  <Words>259</Words>
  <Application>Microsoft Office PowerPoint</Application>
  <PresentationFormat>แบบจอกว้าง</PresentationFormat>
  <Paragraphs>80</Paragraphs>
  <Slides>26</Slides>
  <Notes>0</Notes>
  <HiddenSlides>0</HiddenSlides>
  <MMClips>1</MMClips>
  <ScaleCrop>false</ScaleCrop>
  <HeadingPairs>
    <vt:vector size="6" baseType="variant">
      <vt:variant>
        <vt:lpstr>ฟอนต์ที่ถูกใช้</vt:lpstr>
      </vt:variant>
      <vt:variant>
        <vt:i4>4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26</vt:i4>
      </vt:variant>
    </vt:vector>
  </HeadingPairs>
  <TitlesOfParts>
    <vt:vector size="31" baseType="lpstr">
      <vt:lpstr>Calibri Light</vt:lpstr>
      <vt:lpstr>Arial</vt:lpstr>
      <vt:lpstr>Calibri</vt:lpstr>
      <vt:lpstr>Itim</vt:lpstr>
      <vt:lpstr>ธีมของ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Yanika Khunpakdee</dc:creator>
  <cp:lastModifiedBy>Yanika Khunpakdee</cp:lastModifiedBy>
  <cp:revision>5</cp:revision>
  <dcterms:created xsi:type="dcterms:W3CDTF">2021-11-03T10:16:12Z</dcterms:created>
  <dcterms:modified xsi:type="dcterms:W3CDTF">2024-09-26T04:36:43Z</dcterms:modified>
</cp:coreProperties>
</file>